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5" r:id="rId1"/>
    <p:sldMasterId id="2147483685" r:id="rId2"/>
    <p:sldMasterId id="2147483695" r:id="rId3"/>
  </p:sldMasterIdLst>
  <p:notesMasterIdLst>
    <p:notesMasterId r:id="rId8"/>
  </p:notesMasterIdLst>
  <p:handoutMasterIdLst>
    <p:handoutMasterId r:id="rId9"/>
  </p:handoutMasterIdLst>
  <p:sldIdLst>
    <p:sldId id="259" r:id="rId4"/>
    <p:sldId id="256" r:id="rId5"/>
    <p:sldId id="257" r:id="rId6"/>
    <p:sldId id="258" r:id="rId7"/>
  </p:sldIdLst>
  <p:sldSz cx="12192000" cy="6858000"/>
  <p:notesSz cx="6858000" cy="9144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00">
          <p15:clr>
            <a:srgbClr val="A4A3A4"/>
          </p15:clr>
        </p15:guide>
        <p15:guide id="3" pos="31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A2F"/>
    <a:srgbClr val="CE11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75" autoAdjust="0"/>
    <p:restoredTop sz="97342" autoAdjust="0"/>
  </p:normalViewPr>
  <p:slideViewPr>
    <p:cSldViewPr snapToGrid="0">
      <p:cViewPr varScale="1">
        <p:scale>
          <a:sx n="94" d="100"/>
          <a:sy n="94" d="100"/>
        </p:scale>
        <p:origin x="2292" y="60"/>
      </p:cViewPr>
      <p:guideLst>
        <p:guide orient="horz" pos="2160"/>
        <p:guide pos="300"/>
        <p:guide pos="31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EA2D22-2F36-9F4D-86BB-8F342B3194E7}" type="datetimeFigureOut">
              <a:rPr lang="de-DE" smtClean="0"/>
              <a:t>10.07.2020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0DC720-3BF3-7848-B0DC-1390A3CE38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74856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430BCA1-5DB7-4041-B5F2-F369926CDB67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81015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30BCA1-5DB7-4041-B5F2-F369926CDB67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0571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FB Informatik - 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9"/>
          <p:cNvSpPr>
            <a:spLocks noChangeArrowheads="1"/>
          </p:cNvSpPr>
          <p:nvPr userDrawn="1"/>
        </p:nvSpPr>
        <p:spPr bwMode="auto">
          <a:xfrm>
            <a:off x="507600" y="1600200"/>
            <a:ext cx="11696292" cy="479266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solidFill>
                  <a:srgbClr val="CC0A2F"/>
                </a:solidFill>
              </a:rPr>
              <a:t>            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278000" y="5313363"/>
            <a:ext cx="8534400" cy="609600"/>
          </a:xfrm>
        </p:spPr>
        <p:txBody>
          <a:bodyPr/>
          <a:lstStyle>
            <a:lvl1pPr marL="285750" marR="0" indent="-285750" algn="l" defTabSz="914400" rtl="0" eaLnBrk="1" fontAlgn="base" latinLnBrk="0" hangingPunct="1">
              <a:lnSpc>
                <a:spcPts val="1800"/>
              </a:lnSpc>
              <a:spcBef>
                <a:spcPts val="300"/>
              </a:spcBef>
              <a:spcAft>
                <a:spcPct val="0"/>
              </a:spcAft>
              <a:buClr>
                <a:schemeClr val="tx2"/>
              </a:buClr>
              <a:buSzTx/>
              <a:buFont typeface="Times" charset="0"/>
              <a:buNone/>
              <a:tabLst/>
              <a:defRPr sz="1400">
                <a:solidFill>
                  <a:srgbClr val="FFFFFF"/>
                </a:solidFill>
              </a:defRPr>
            </a:lvl1pPr>
          </a:lstStyle>
          <a:p>
            <a:r>
              <a:rPr lang="de-DE" dirty="0" smtClean="0"/>
              <a:t>Dr. </a:t>
            </a:r>
            <a:r>
              <a:rPr lang="de-DE" dirty="0" err="1" smtClean="0"/>
              <a:t>rer</a:t>
            </a:r>
            <a:r>
              <a:rPr lang="de-DE" dirty="0" smtClean="0"/>
              <a:t>. pol Max Mustermann · </a:t>
            </a:r>
            <a:fld id="{B15953E2-1CAD-46A0-A666-3E8E0EC7E0E1}" type="datetime1">
              <a:rPr lang="de-DE" smtClean="0"/>
              <a:pPr/>
              <a:t>25.04.14</a:t>
            </a:fld>
            <a:endParaRPr lang="de-DE" dirty="0" smtClean="0"/>
          </a:p>
          <a:p>
            <a:endParaRPr lang="de-DE" dirty="0"/>
          </a:p>
        </p:txBody>
      </p:sp>
      <p:sp>
        <p:nvSpPr>
          <p:cNvPr id="2" name="Rechteck 1"/>
          <p:cNvSpPr/>
          <p:nvPr userDrawn="1"/>
        </p:nvSpPr>
        <p:spPr bwMode="auto">
          <a:xfrm>
            <a:off x="0" y="6383867"/>
            <a:ext cx="12192000" cy="482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  <a:ea typeface="ＭＳ Ｐゴシック" charset="-128"/>
            </a:endParaRPr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" y="984"/>
            <a:ext cx="3998422" cy="2044931"/>
          </a:xfrm>
          <a:prstGeom prst="rect">
            <a:avLst/>
          </a:prstGeom>
        </p:spPr>
      </p:pic>
      <p:sp>
        <p:nvSpPr>
          <p:cNvPr id="10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265656" y="2397300"/>
            <a:ext cx="10202444" cy="1261361"/>
          </a:xfrm>
          <a:prstGeom prst="rect">
            <a:avLst/>
          </a:prstGeom>
        </p:spPr>
        <p:txBody>
          <a:bodyPr/>
          <a:lstStyle>
            <a:lvl1pPr>
              <a:defRPr sz="2400" b="1">
                <a:solidFill>
                  <a:schemeClr val="bg1"/>
                </a:solidFill>
                <a:latin typeface="Tahoma Bold"/>
              </a:defRPr>
            </a:lvl1pPr>
          </a:lstStyle>
          <a:p>
            <a:r>
              <a:rPr lang="de-DE" dirty="0" smtClean="0"/>
              <a:t>Titel der Präsentation über „EINFÜGEN“ -&gt; „Kopf-und Fußzeile“ -&gt; „Fußzeile“ (auf alle Folien übernehmen)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730836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FB Wirtschaft - 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9"/>
          <p:cNvSpPr>
            <a:spLocks noChangeArrowheads="1"/>
          </p:cNvSpPr>
          <p:nvPr userDrawn="1"/>
        </p:nvSpPr>
        <p:spPr bwMode="auto">
          <a:xfrm>
            <a:off x="507600" y="1600200"/>
            <a:ext cx="11694586" cy="479266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solidFill>
                  <a:srgbClr val="CC0A2F"/>
                </a:solidFill>
              </a:rPr>
              <a:t>            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278000" y="5313363"/>
            <a:ext cx="8534400" cy="609600"/>
          </a:xfrm>
        </p:spPr>
        <p:txBody>
          <a:bodyPr/>
          <a:lstStyle>
            <a:lvl1pPr marL="285750" marR="0" indent="-285750" algn="l" defTabSz="914400" rtl="0" eaLnBrk="1" fontAlgn="base" latinLnBrk="0" hangingPunct="1">
              <a:lnSpc>
                <a:spcPts val="1800"/>
              </a:lnSpc>
              <a:spcBef>
                <a:spcPts val="300"/>
              </a:spcBef>
              <a:spcAft>
                <a:spcPct val="0"/>
              </a:spcAft>
              <a:buClr>
                <a:schemeClr val="tx2"/>
              </a:buClr>
              <a:buSzTx/>
              <a:buFont typeface="Times" charset="0"/>
              <a:buNone/>
              <a:tabLst/>
              <a:defRPr sz="1400">
                <a:solidFill>
                  <a:srgbClr val="FFFFFF"/>
                </a:solidFill>
              </a:defRPr>
            </a:lvl1pPr>
          </a:lstStyle>
          <a:p>
            <a:r>
              <a:rPr lang="de-DE" dirty="0" smtClean="0"/>
              <a:t>Dr. </a:t>
            </a:r>
            <a:r>
              <a:rPr lang="de-DE" dirty="0" err="1" smtClean="0"/>
              <a:t>rer</a:t>
            </a:r>
            <a:r>
              <a:rPr lang="de-DE" dirty="0" smtClean="0"/>
              <a:t>. pol Max Mustermann · </a:t>
            </a:r>
            <a:fld id="{B15953E2-1CAD-46A0-A666-3E8E0EC7E0E1}" type="datetime1">
              <a:rPr lang="de-DE" smtClean="0"/>
              <a:pPr/>
              <a:t>25.04.14</a:t>
            </a:fld>
            <a:endParaRPr lang="de-DE" dirty="0" smtClean="0"/>
          </a:p>
          <a:p>
            <a:endParaRPr lang="de-DE" dirty="0"/>
          </a:p>
        </p:txBody>
      </p:sp>
      <p:sp>
        <p:nvSpPr>
          <p:cNvPr id="2" name="Rechteck 1"/>
          <p:cNvSpPr/>
          <p:nvPr userDrawn="1"/>
        </p:nvSpPr>
        <p:spPr bwMode="auto">
          <a:xfrm>
            <a:off x="0" y="6383867"/>
            <a:ext cx="12192000" cy="482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  <a:ea typeface="ＭＳ Ｐゴシック" charset="-128"/>
            </a:endParaRPr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" y="0"/>
            <a:ext cx="3999220" cy="2043866"/>
          </a:xfrm>
          <a:prstGeom prst="rect">
            <a:avLst/>
          </a:prstGeom>
        </p:spPr>
      </p:pic>
      <p:sp>
        <p:nvSpPr>
          <p:cNvPr id="10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265656" y="2397300"/>
            <a:ext cx="10202444" cy="1261361"/>
          </a:xfrm>
          <a:prstGeom prst="rect">
            <a:avLst/>
          </a:prstGeom>
        </p:spPr>
        <p:txBody>
          <a:bodyPr/>
          <a:lstStyle>
            <a:lvl1pPr>
              <a:defRPr sz="2400" b="1">
                <a:solidFill>
                  <a:schemeClr val="bg1"/>
                </a:solidFill>
                <a:latin typeface="Tahoma Bold"/>
              </a:defRPr>
            </a:lvl1pPr>
          </a:lstStyle>
          <a:p>
            <a:r>
              <a:rPr lang="de-DE" dirty="0" smtClean="0"/>
              <a:t>Titel der Präsentation über „EINFÜGEN“ -&gt; „Kopf-und Fußzeile“ -&gt; „Fußzeile“ (auf alle Folien übernehmen)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938455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FB Wirtschaft - nu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66286" y="1495167"/>
            <a:ext cx="10200227" cy="4276800"/>
          </a:xfrm>
        </p:spPr>
        <p:txBody>
          <a:bodyPr anchor="t"/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1263967" y="611188"/>
            <a:ext cx="10202546" cy="685800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749" y="6445663"/>
            <a:ext cx="7607700" cy="365125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 der Präsentation über „EINFÜGEN“ -&gt; „Kopf-und Fußzeile“ -&gt; „Fußzeile“ (auf alle Folien übernehmen)</a:t>
            </a:r>
            <a:endParaRPr lang="de-DE" dirty="0"/>
          </a:p>
        </p:txBody>
      </p:sp>
      <p:sp>
        <p:nvSpPr>
          <p:cNvPr id="10" name="Datumsplatzhalter 3"/>
          <p:cNvSpPr>
            <a:spLocks noGrp="1"/>
          </p:cNvSpPr>
          <p:nvPr>
            <p:ph type="dt" sz="half" idx="2"/>
          </p:nvPr>
        </p:nvSpPr>
        <p:spPr>
          <a:xfrm>
            <a:off x="10075693" y="6448154"/>
            <a:ext cx="1485704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21.02.2014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931213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FB Wirtschaft - nu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1262995" y="611188"/>
            <a:ext cx="10203518" cy="685800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7" name="Bildplatzhalter 11"/>
          <p:cNvSpPr>
            <a:spLocks noGrp="1"/>
          </p:cNvSpPr>
          <p:nvPr>
            <p:ph type="pic" sz="quarter" idx="13"/>
          </p:nvPr>
        </p:nvSpPr>
        <p:spPr>
          <a:xfrm>
            <a:off x="1361304" y="1594691"/>
            <a:ext cx="10105209" cy="4278312"/>
          </a:xfrm>
        </p:spPr>
        <p:txBody>
          <a:bodyPr/>
          <a:lstStyle>
            <a:lvl1pPr>
              <a:buNone/>
              <a:defRPr/>
            </a:lvl1pPr>
          </a:lstStyle>
          <a:p>
            <a:endParaRPr lang="de-DE" dirty="0"/>
          </a:p>
        </p:txBody>
      </p:sp>
      <p:sp>
        <p:nvSpPr>
          <p:cNvPr id="10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749" y="6445663"/>
            <a:ext cx="7607700" cy="365125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 der Präsentation über „EINFÜGEN“ -&gt; „Kopf-und Fußzeile“ -&gt; „Fußzeile“ (auf alle Folien übernehmen)</a:t>
            </a:r>
            <a:endParaRPr lang="de-DE" dirty="0"/>
          </a:p>
        </p:txBody>
      </p:sp>
      <p:sp>
        <p:nvSpPr>
          <p:cNvPr id="11" name="Datumsplatzhalter 3"/>
          <p:cNvSpPr>
            <a:spLocks noGrp="1"/>
          </p:cNvSpPr>
          <p:nvPr>
            <p:ph type="dt" sz="half" idx="2"/>
          </p:nvPr>
        </p:nvSpPr>
        <p:spPr>
          <a:xfrm>
            <a:off x="10075693" y="6448154"/>
            <a:ext cx="1485704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21.02.2014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2485288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855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FB Wirtschaft - Text +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65608" y="611188"/>
            <a:ext cx="10207515" cy="685800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730583" y="1481139"/>
            <a:ext cx="4742540" cy="4405311"/>
          </a:xfrm>
        </p:spPr>
        <p:txBody>
          <a:bodyPr/>
          <a:lstStyle>
            <a:lvl1pPr algn="l">
              <a:buNone/>
              <a:defRPr sz="1800"/>
            </a:lvl1pPr>
            <a:lvl2pPr>
              <a:buNone/>
              <a:defRPr sz="1800"/>
            </a:lvl2pPr>
            <a:lvl3pPr>
              <a:buNone/>
              <a:defRPr sz="1800"/>
            </a:lvl3pPr>
            <a:lvl4pPr>
              <a:buNone/>
              <a:defRPr sz="1800"/>
            </a:lvl4pPr>
            <a:lvl5pPr>
              <a:buNone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12" name="Bildplatzhalter 11"/>
          <p:cNvSpPr>
            <a:spLocks noGrp="1"/>
          </p:cNvSpPr>
          <p:nvPr>
            <p:ph type="pic" sz="quarter" idx="13"/>
          </p:nvPr>
        </p:nvSpPr>
        <p:spPr>
          <a:xfrm>
            <a:off x="1362390" y="1594691"/>
            <a:ext cx="4937498" cy="4278312"/>
          </a:xfrm>
        </p:spPr>
        <p:txBody>
          <a:bodyPr/>
          <a:lstStyle>
            <a:lvl1pPr>
              <a:buNone/>
              <a:defRPr/>
            </a:lvl1pPr>
          </a:lstStyle>
          <a:p>
            <a:endParaRPr lang="de-DE" dirty="0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636" y="6445663"/>
            <a:ext cx="7607700" cy="365125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 der Präsentation über „EINFÜGEN“ -&gt; „Kopf-und Fußzeile“ -&gt; „Fußzeile“ (auf alle Folien übernehmen)</a:t>
            </a:r>
            <a:endParaRPr lang="de-DE" dirty="0"/>
          </a:p>
        </p:txBody>
      </p:sp>
      <p:sp>
        <p:nvSpPr>
          <p:cNvPr id="10" name="Datumsplatzhalter 3"/>
          <p:cNvSpPr>
            <a:spLocks noGrp="1"/>
          </p:cNvSpPr>
          <p:nvPr>
            <p:ph type="dt" sz="half" idx="14"/>
          </p:nvPr>
        </p:nvSpPr>
        <p:spPr>
          <a:xfrm>
            <a:off x="10075668" y="6448154"/>
            <a:ext cx="1485704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21.02.2014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6002234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857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Layout FB Wirtschaft - nur Aufzählu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69548" y="611188"/>
            <a:ext cx="10196965" cy="685800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285750" indent="-285750">
              <a:buFont typeface="Wingdings" panose="05000000000000000000" pitchFamily="2" charset="2"/>
              <a:buChar char="§"/>
              <a:defRPr/>
            </a:lvl1pPr>
            <a:lvl2pPr marL="808038" indent="-285750">
              <a:buFont typeface="Wingdings" panose="05000000000000000000" pitchFamily="2" charset="2"/>
              <a:buChar char="§"/>
              <a:defRPr/>
            </a:lvl2pPr>
            <a:lvl3pPr marL="1252538" indent="-254000">
              <a:buFont typeface="Wingdings" panose="05000000000000000000" pitchFamily="2" charset="2"/>
              <a:buChar char="§"/>
              <a:defRPr/>
            </a:lvl3pPr>
            <a:lvl4pPr marL="1701800" indent="-284163">
              <a:buFont typeface="Wingdings" panose="05000000000000000000" pitchFamily="2" charset="2"/>
              <a:buChar char="§"/>
              <a:defRPr/>
            </a:lvl4pPr>
            <a:lvl5pPr marL="2151063" indent="-314325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5572" y="6445663"/>
            <a:ext cx="7607700" cy="365125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 der Präsentation über „EINFÜGEN“ -&gt; „Kopf-und Fußzeile“ -&gt; „Fußzeile“ (auf alle Folien übernehmen)</a:t>
            </a:r>
            <a:endParaRPr lang="de-DE" dirty="0"/>
          </a:p>
        </p:txBody>
      </p:sp>
      <p:sp>
        <p:nvSpPr>
          <p:cNvPr id="9" name="Datumsplatzhalter 3"/>
          <p:cNvSpPr>
            <a:spLocks noGrp="1"/>
          </p:cNvSpPr>
          <p:nvPr>
            <p:ph type="dt" sz="half" idx="2"/>
          </p:nvPr>
        </p:nvSpPr>
        <p:spPr>
          <a:xfrm>
            <a:off x="10076940" y="6448154"/>
            <a:ext cx="1485704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21.02.2014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051041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FB Wirtschaft - Tabellenvorl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5" name="Fußzeilenplatzhalter 4"/>
          <p:cNvSpPr>
            <a:spLocks noGrp="1"/>
          </p:cNvSpPr>
          <p:nvPr userDrawn="1">
            <p:ph type="ftr" sz="quarter" idx="3"/>
          </p:nvPr>
        </p:nvSpPr>
        <p:spPr>
          <a:xfrm>
            <a:off x="405574" y="6445663"/>
            <a:ext cx="7607700" cy="365125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 der Präsentation über „EINFÜGEN“ -&gt; „Kopf-und Fußzeile“ -&gt; „Fußzeile“ (auf alle Folien übernehmen)</a:t>
            </a:r>
            <a:endParaRPr lang="de-DE" dirty="0"/>
          </a:p>
        </p:txBody>
      </p:sp>
      <p:sp>
        <p:nvSpPr>
          <p:cNvPr id="42" name="Datumsplatzhalter 3"/>
          <p:cNvSpPr>
            <a:spLocks noGrp="1"/>
          </p:cNvSpPr>
          <p:nvPr userDrawn="1">
            <p:ph type="dt" sz="half" idx="2"/>
          </p:nvPr>
        </p:nvSpPr>
        <p:spPr>
          <a:xfrm>
            <a:off x="10073808" y="6448154"/>
            <a:ext cx="1485704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21.02.2014</a:t>
            </a:r>
            <a:endParaRPr lang="de-DE" dirty="0"/>
          </a:p>
        </p:txBody>
      </p:sp>
      <p:sp>
        <p:nvSpPr>
          <p:cNvPr id="38" name="Textplatzhalter 37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1373755" y="1620773"/>
            <a:ext cx="2217368" cy="249576"/>
          </a:xfrm>
          <a:custGeom>
            <a:avLst/>
            <a:gdLst>
              <a:gd name="connsiteX0" fmla="*/ 0 w 1554762"/>
              <a:gd name="connsiteY0" fmla="*/ 0 h 249576"/>
              <a:gd name="connsiteX1" fmla="*/ 600 w 1554762"/>
              <a:gd name="connsiteY1" fmla="*/ 0 h 249576"/>
              <a:gd name="connsiteX2" fmla="*/ 1554162 w 1554762"/>
              <a:gd name="connsiteY2" fmla="*/ 0 h 249576"/>
              <a:gd name="connsiteX3" fmla="*/ 1554762 w 1554762"/>
              <a:gd name="connsiteY3" fmla="*/ 0 h 249576"/>
              <a:gd name="connsiteX4" fmla="*/ 1554762 w 1554762"/>
              <a:gd name="connsiteY4" fmla="*/ 179556 h 249576"/>
              <a:gd name="connsiteX5" fmla="*/ 843180 w 1554762"/>
              <a:gd name="connsiteY5" fmla="*/ 179556 h 249576"/>
              <a:gd name="connsiteX6" fmla="*/ 777082 w 1554762"/>
              <a:gd name="connsiteY6" fmla="*/ 249576 h 249576"/>
              <a:gd name="connsiteX7" fmla="*/ 710983 w 1554762"/>
              <a:gd name="connsiteY7" fmla="*/ 179556 h 249576"/>
              <a:gd name="connsiteX8" fmla="*/ 600 w 1554762"/>
              <a:gd name="connsiteY8" fmla="*/ 179556 h 249576"/>
              <a:gd name="connsiteX9" fmla="*/ 600 w 1554762"/>
              <a:gd name="connsiteY9" fmla="*/ 174625 h 249576"/>
              <a:gd name="connsiteX10" fmla="*/ 0 w 1554762"/>
              <a:gd name="connsiteY10" fmla="*/ 174625 h 249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54762" h="249576">
                <a:moveTo>
                  <a:pt x="0" y="0"/>
                </a:moveTo>
                <a:lnTo>
                  <a:pt x="600" y="0"/>
                </a:lnTo>
                <a:lnTo>
                  <a:pt x="1554162" y="0"/>
                </a:lnTo>
                <a:lnTo>
                  <a:pt x="1554762" y="0"/>
                </a:lnTo>
                <a:lnTo>
                  <a:pt x="1554762" y="179556"/>
                </a:lnTo>
                <a:lnTo>
                  <a:pt x="843180" y="179556"/>
                </a:lnTo>
                <a:lnTo>
                  <a:pt x="777082" y="249576"/>
                </a:lnTo>
                <a:lnTo>
                  <a:pt x="710983" y="179556"/>
                </a:lnTo>
                <a:lnTo>
                  <a:pt x="600" y="179556"/>
                </a:lnTo>
                <a:lnTo>
                  <a:pt x="600" y="174625"/>
                </a:lnTo>
                <a:lnTo>
                  <a:pt x="0" y="174625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>
            <a:lvl1pPr marL="0" marR="0" indent="0" algn="ctr" defTabSz="914400" rtl="0" eaLnBrk="0" fontAlgn="base" latinLnBrk="0" hangingPunct="0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bg1"/>
                </a:solidFill>
              </a:defRPr>
            </a:lvl1pPr>
          </a:lstStyle>
          <a:p>
            <a:pPr marL="0" marR="0" indent="0" algn="ctr" defTabSz="914400" rtl="0" eaLnBrk="0" fontAlgn="base" latinLnBrk="0" hangingPunct="0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charset="0"/>
                <a:ea typeface="ＭＳ Ｐゴシック" charset="-128"/>
              </a:rPr>
              <a:t>Header</a:t>
            </a:r>
          </a:p>
        </p:txBody>
      </p:sp>
      <p:sp>
        <p:nvSpPr>
          <p:cNvPr id="41" name="Textplatzhalter 40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3717383" y="1620773"/>
            <a:ext cx="3035583" cy="249576"/>
          </a:xfrm>
          <a:custGeom>
            <a:avLst/>
            <a:gdLst>
              <a:gd name="connsiteX0" fmla="*/ 0 w 2127053"/>
              <a:gd name="connsiteY0" fmla="*/ 0 h 249576"/>
              <a:gd name="connsiteX1" fmla="*/ 286445 w 2127053"/>
              <a:gd name="connsiteY1" fmla="*/ 0 h 249576"/>
              <a:gd name="connsiteX2" fmla="*/ 1840607 w 2127053"/>
              <a:gd name="connsiteY2" fmla="*/ 0 h 249576"/>
              <a:gd name="connsiteX3" fmla="*/ 2127053 w 2127053"/>
              <a:gd name="connsiteY3" fmla="*/ 0 h 249576"/>
              <a:gd name="connsiteX4" fmla="*/ 2127053 w 2127053"/>
              <a:gd name="connsiteY4" fmla="*/ 179556 h 249576"/>
              <a:gd name="connsiteX5" fmla="*/ 1129625 w 2127053"/>
              <a:gd name="connsiteY5" fmla="*/ 179556 h 249576"/>
              <a:gd name="connsiteX6" fmla="*/ 1063527 w 2127053"/>
              <a:gd name="connsiteY6" fmla="*/ 249576 h 249576"/>
              <a:gd name="connsiteX7" fmla="*/ 997428 w 2127053"/>
              <a:gd name="connsiteY7" fmla="*/ 179556 h 249576"/>
              <a:gd name="connsiteX8" fmla="*/ 0 w 2127053"/>
              <a:gd name="connsiteY8" fmla="*/ 179556 h 249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27053" h="249576">
                <a:moveTo>
                  <a:pt x="0" y="0"/>
                </a:moveTo>
                <a:lnTo>
                  <a:pt x="286445" y="0"/>
                </a:lnTo>
                <a:lnTo>
                  <a:pt x="1840607" y="0"/>
                </a:lnTo>
                <a:lnTo>
                  <a:pt x="2127053" y="0"/>
                </a:lnTo>
                <a:lnTo>
                  <a:pt x="2127053" y="179556"/>
                </a:lnTo>
                <a:lnTo>
                  <a:pt x="1129625" y="179556"/>
                </a:lnTo>
                <a:lnTo>
                  <a:pt x="1063527" y="249576"/>
                </a:lnTo>
                <a:lnTo>
                  <a:pt x="997428" y="179556"/>
                </a:lnTo>
                <a:lnTo>
                  <a:pt x="0" y="179556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noAutofit/>
          </a:bodyPr>
          <a:lstStyle>
            <a:lvl1pPr marL="0" marR="0" indent="0" algn="ctr" defTabSz="914400" rtl="0" eaLnBrk="0" fontAlgn="base" latinLnBrk="0" hangingPunct="0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bg1"/>
                </a:solidFill>
              </a:defRPr>
            </a:lvl1pPr>
          </a:lstStyle>
          <a:p>
            <a:pPr marL="0" marR="0" indent="0" algn="ctr" defTabSz="914400" rtl="0" eaLnBrk="0" fontAlgn="base" latinLnBrk="0" hangingPunct="0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charset="0"/>
                <a:ea typeface="ＭＳ Ｐゴシック" charset="-128"/>
              </a:rPr>
              <a:t>Header</a:t>
            </a:r>
          </a:p>
        </p:txBody>
      </p:sp>
      <p:sp>
        <p:nvSpPr>
          <p:cNvPr id="43" name="Textplatzhalter 42"/>
          <p:cNvSpPr>
            <a:spLocks noGrp="1"/>
          </p:cNvSpPr>
          <p:nvPr>
            <p:ph type="body" sz="quarter" idx="18" hasCustomPrompt="1"/>
          </p:nvPr>
        </p:nvSpPr>
        <p:spPr bwMode="auto">
          <a:xfrm>
            <a:off x="6870317" y="1620773"/>
            <a:ext cx="4611824" cy="249576"/>
          </a:xfrm>
          <a:custGeom>
            <a:avLst/>
            <a:gdLst>
              <a:gd name="connsiteX0" fmla="*/ 0 w 3232150"/>
              <a:gd name="connsiteY0" fmla="*/ 0 h 249576"/>
              <a:gd name="connsiteX1" fmla="*/ 838994 w 3232150"/>
              <a:gd name="connsiteY1" fmla="*/ 0 h 249576"/>
              <a:gd name="connsiteX2" fmla="*/ 2393156 w 3232150"/>
              <a:gd name="connsiteY2" fmla="*/ 0 h 249576"/>
              <a:gd name="connsiteX3" fmla="*/ 3232150 w 3232150"/>
              <a:gd name="connsiteY3" fmla="*/ 0 h 249576"/>
              <a:gd name="connsiteX4" fmla="*/ 3232150 w 3232150"/>
              <a:gd name="connsiteY4" fmla="*/ 179556 h 249576"/>
              <a:gd name="connsiteX5" fmla="*/ 1682174 w 3232150"/>
              <a:gd name="connsiteY5" fmla="*/ 179556 h 249576"/>
              <a:gd name="connsiteX6" fmla="*/ 1616076 w 3232150"/>
              <a:gd name="connsiteY6" fmla="*/ 249576 h 249576"/>
              <a:gd name="connsiteX7" fmla="*/ 1549977 w 3232150"/>
              <a:gd name="connsiteY7" fmla="*/ 179556 h 249576"/>
              <a:gd name="connsiteX8" fmla="*/ 0 w 3232150"/>
              <a:gd name="connsiteY8" fmla="*/ 179556 h 249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32150" h="249576">
                <a:moveTo>
                  <a:pt x="0" y="0"/>
                </a:moveTo>
                <a:lnTo>
                  <a:pt x="838994" y="0"/>
                </a:lnTo>
                <a:lnTo>
                  <a:pt x="2393156" y="0"/>
                </a:lnTo>
                <a:lnTo>
                  <a:pt x="3232150" y="0"/>
                </a:lnTo>
                <a:lnTo>
                  <a:pt x="3232150" y="179556"/>
                </a:lnTo>
                <a:lnTo>
                  <a:pt x="1682174" y="179556"/>
                </a:lnTo>
                <a:lnTo>
                  <a:pt x="1616076" y="249576"/>
                </a:lnTo>
                <a:lnTo>
                  <a:pt x="1549977" y="179556"/>
                </a:lnTo>
                <a:lnTo>
                  <a:pt x="0" y="17955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>
            <a:lvl1pPr marL="0" marR="0" indent="0" algn="ctr" defTabSz="914400" rtl="0" eaLnBrk="0" fontAlgn="base" latinLnBrk="0" hangingPunct="0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bg1"/>
                </a:solidFill>
              </a:defRPr>
            </a:lvl1pPr>
          </a:lstStyle>
          <a:p>
            <a:pPr marL="0" marR="0" indent="0" algn="ctr" defTabSz="914400" rtl="0" eaLnBrk="0" fontAlgn="base" latinLnBrk="0" hangingPunct="0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charset="0"/>
                <a:ea typeface="ＭＳ Ｐゴシック" charset="-128"/>
              </a:rPr>
              <a:t>Header</a:t>
            </a:r>
          </a:p>
        </p:txBody>
      </p:sp>
      <p:sp>
        <p:nvSpPr>
          <p:cNvPr id="44" name="Textplatzhalter 43"/>
          <p:cNvSpPr>
            <a:spLocks noGrp="1"/>
          </p:cNvSpPr>
          <p:nvPr>
            <p:ph type="body" sz="quarter" idx="22" hasCustomPrompt="1"/>
          </p:nvPr>
        </p:nvSpPr>
        <p:spPr bwMode="auto">
          <a:xfrm>
            <a:off x="1376027" y="2138818"/>
            <a:ext cx="10106114" cy="249576"/>
          </a:xfrm>
          <a:custGeom>
            <a:avLst/>
            <a:gdLst>
              <a:gd name="connsiteX0" fmla="*/ 0 w 7091363"/>
              <a:gd name="connsiteY0" fmla="*/ 0 h 249576"/>
              <a:gd name="connsiteX1" fmla="*/ 2768600 w 7091363"/>
              <a:gd name="connsiteY1" fmla="*/ 0 h 249576"/>
              <a:gd name="connsiteX2" fmla="*/ 4322762 w 7091363"/>
              <a:gd name="connsiteY2" fmla="*/ 0 h 249576"/>
              <a:gd name="connsiteX3" fmla="*/ 7091363 w 7091363"/>
              <a:gd name="connsiteY3" fmla="*/ 0 h 249576"/>
              <a:gd name="connsiteX4" fmla="*/ 7091363 w 7091363"/>
              <a:gd name="connsiteY4" fmla="*/ 179556 h 249576"/>
              <a:gd name="connsiteX5" fmla="*/ 3611780 w 7091363"/>
              <a:gd name="connsiteY5" fmla="*/ 179556 h 249576"/>
              <a:gd name="connsiteX6" fmla="*/ 3545682 w 7091363"/>
              <a:gd name="connsiteY6" fmla="*/ 249576 h 249576"/>
              <a:gd name="connsiteX7" fmla="*/ 3479583 w 7091363"/>
              <a:gd name="connsiteY7" fmla="*/ 179556 h 249576"/>
              <a:gd name="connsiteX8" fmla="*/ 0 w 7091363"/>
              <a:gd name="connsiteY8" fmla="*/ 179556 h 249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091363" h="249576">
                <a:moveTo>
                  <a:pt x="0" y="0"/>
                </a:moveTo>
                <a:lnTo>
                  <a:pt x="2768600" y="0"/>
                </a:lnTo>
                <a:lnTo>
                  <a:pt x="4322762" y="0"/>
                </a:lnTo>
                <a:lnTo>
                  <a:pt x="7091363" y="0"/>
                </a:lnTo>
                <a:lnTo>
                  <a:pt x="7091363" y="179556"/>
                </a:lnTo>
                <a:lnTo>
                  <a:pt x="3611780" y="179556"/>
                </a:lnTo>
                <a:lnTo>
                  <a:pt x="3545682" y="249576"/>
                </a:lnTo>
                <a:lnTo>
                  <a:pt x="3479583" y="179556"/>
                </a:lnTo>
                <a:lnTo>
                  <a:pt x="0" y="17955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>
            <a:lvl1pPr marL="0" marR="0" indent="0" algn="ctr" defTabSz="914400" rtl="0" eaLnBrk="0" fontAlgn="base" latinLnBrk="0" hangingPunct="0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bg1"/>
                </a:solidFill>
              </a:defRPr>
            </a:lvl1pPr>
          </a:lstStyle>
          <a:p>
            <a:pPr marL="0" marR="0" indent="0" algn="ctr" defTabSz="914400" rtl="0" eaLnBrk="0" fontAlgn="base" latinLnBrk="0" hangingPunct="0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charset="0"/>
                <a:ea typeface="ＭＳ Ｐゴシック" charset="-128"/>
              </a:rPr>
              <a:t>Header</a:t>
            </a:r>
          </a:p>
        </p:txBody>
      </p:sp>
      <p:sp>
        <p:nvSpPr>
          <p:cNvPr id="45" name="Freihandform 78"/>
          <p:cNvSpPr txBox="1">
            <a:spLocks/>
          </p:cNvSpPr>
          <p:nvPr userDrawn="1"/>
        </p:nvSpPr>
        <p:spPr bwMode="auto">
          <a:xfrm>
            <a:off x="1364075" y="2726885"/>
            <a:ext cx="10118066" cy="179556"/>
          </a:xfrm>
          <a:custGeom>
            <a:avLst/>
            <a:gdLst>
              <a:gd name="connsiteX0" fmla="*/ 0 w 7091362"/>
              <a:gd name="connsiteY0" fmla="*/ 0 h 179556"/>
              <a:gd name="connsiteX1" fmla="*/ 7091362 w 7091362"/>
              <a:gd name="connsiteY1" fmla="*/ 0 h 179556"/>
              <a:gd name="connsiteX2" fmla="*/ 7091362 w 7091362"/>
              <a:gd name="connsiteY2" fmla="*/ 179556 h 179556"/>
              <a:gd name="connsiteX3" fmla="*/ 3605228 w 7091362"/>
              <a:gd name="connsiteY3" fmla="*/ 179556 h 179556"/>
              <a:gd name="connsiteX4" fmla="*/ 3538536 w 7091362"/>
              <a:gd name="connsiteY4" fmla="*/ 103854 h 179556"/>
              <a:gd name="connsiteX5" fmla="*/ 3471843 w 7091362"/>
              <a:gd name="connsiteY5" fmla="*/ 179556 h 179556"/>
              <a:gd name="connsiteX6" fmla="*/ 0 w 7091362"/>
              <a:gd name="connsiteY6" fmla="*/ 179556 h 179556"/>
              <a:gd name="connsiteX7" fmla="*/ 0 w 7091362"/>
              <a:gd name="connsiteY7" fmla="*/ 0 h 179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91362" h="179556">
                <a:moveTo>
                  <a:pt x="0" y="0"/>
                </a:moveTo>
                <a:lnTo>
                  <a:pt x="7091362" y="0"/>
                </a:lnTo>
                <a:lnTo>
                  <a:pt x="7091362" y="179556"/>
                </a:lnTo>
                <a:lnTo>
                  <a:pt x="3605228" y="179556"/>
                </a:lnTo>
                <a:lnTo>
                  <a:pt x="3538536" y="103854"/>
                </a:lnTo>
                <a:lnTo>
                  <a:pt x="3471843" y="179556"/>
                </a:lnTo>
                <a:lnTo>
                  <a:pt x="0" y="17955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marR="0" indent="0" algn="ctr" defTabSz="914400" rtl="0" eaLnBrk="0" fontAlgn="base" latinLnBrk="0" hangingPunct="0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8038" indent="-285750" algn="l" rtl="0" eaLnBrk="1" fontAlgn="base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2pPr>
            <a:lvl3pPr marL="1257300" indent="-258763" algn="l" rtl="0" eaLnBrk="1" fontAlgn="base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3pPr>
            <a:lvl4pPr marL="1704975" indent="-287338" algn="l" rtl="0" eaLnBrk="1" fontAlgn="base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4pPr>
            <a:lvl5pPr marL="2152650" indent="-315913" algn="l" rtl="0" eaLnBrk="1" fontAlgn="base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22538" indent="-228600" algn="l" rtl="0" eaLnBrk="1" fontAlgn="base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Font typeface="Times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9738" indent="-228600" algn="l" rtl="0" eaLnBrk="1" fontAlgn="base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Font typeface="Times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36938" indent="-228600" algn="l" rtl="0" eaLnBrk="1" fontAlgn="base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Font typeface="Times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94138" indent="-228600" algn="l" rtl="0" eaLnBrk="1" fontAlgn="base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Font typeface="Times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de-DE" sz="1000" kern="0" smtClean="0">
                <a:solidFill>
                  <a:schemeClr val="bg1"/>
                </a:solidFill>
                <a:latin typeface="Tahoma" charset="0"/>
                <a:ea typeface="ＭＳ Ｐゴシック" charset="-128"/>
              </a:rPr>
              <a:t> </a:t>
            </a:r>
            <a:endParaRPr lang="de-DE" sz="1000" kern="0" dirty="0" smtClean="0">
              <a:solidFill>
                <a:schemeClr val="bg1"/>
              </a:solidFill>
              <a:latin typeface="Tahoma" charset="0"/>
              <a:ea typeface="ＭＳ Ｐゴシック" charset="-128"/>
            </a:endParaRPr>
          </a:p>
        </p:txBody>
      </p:sp>
      <p:sp>
        <p:nvSpPr>
          <p:cNvPr id="46" name="Textplatzhalter 45"/>
          <p:cNvSpPr>
            <a:spLocks noGrp="1"/>
          </p:cNvSpPr>
          <p:nvPr>
            <p:ph type="body" sz="quarter" idx="23" hasCustomPrompt="1"/>
          </p:nvPr>
        </p:nvSpPr>
        <p:spPr bwMode="auto">
          <a:xfrm>
            <a:off x="1382003" y="3496301"/>
            <a:ext cx="2209120" cy="249576"/>
          </a:xfrm>
          <a:custGeom>
            <a:avLst/>
            <a:gdLst>
              <a:gd name="connsiteX0" fmla="*/ 0 w 1554762"/>
              <a:gd name="connsiteY0" fmla="*/ 0 h 249576"/>
              <a:gd name="connsiteX1" fmla="*/ 600 w 1554762"/>
              <a:gd name="connsiteY1" fmla="*/ 0 h 249576"/>
              <a:gd name="connsiteX2" fmla="*/ 1554162 w 1554762"/>
              <a:gd name="connsiteY2" fmla="*/ 0 h 249576"/>
              <a:gd name="connsiteX3" fmla="*/ 1554762 w 1554762"/>
              <a:gd name="connsiteY3" fmla="*/ 0 h 249576"/>
              <a:gd name="connsiteX4" fmla="*/ 1554762 w 1554762"/>
              <a:gd name="connsiteY4" fmla="*/ 179556 h 249576"/>
              <a:gd name="connsiteX5" fmla="*/ 843180 w 1554762"/>
              <a:gd name="connsiteY5" fmla="*/ 179556 h 249576"/>
              <a:gd name="connsiteX6" fmla="*/ 777082 w 1554762"/>
              <a:gd name="connsiteY6" fmla="*/ 249576 h 249576"/>
              <a:gd name="connsiteX7" fmla="*/ 710983 w 1554762"/>
              <a:gd name="connsiteY7" fmla="*/ 179556 h 249576"/>
              <a:gd name="connsiteX8" fmla="*/ 600 w 1554762"/>
              <a:gd name="connsiteY8" fmla="*/ 179556 h 249576"/>
              <a:gd name="connsiteX9" fmla="*/ 600 w 1554762"/>
              <a:gd name="connsiteY9" fmla="*/ 174625 h 249576"/>
              <a:gd name="connsiteX10" fmla="*/ 0 w 1554762"/>
              <a:gd name="connsiteY10" fmla="*/ 174625 h 249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54762" h="249576">
                <a:moveTo>
                  <a:pt x="0" y="0"/>
                </a:moveTo>
                <a:lnTo>
                  <a:pt x="600" y="0"/>
                </a:lnTo>
                <a:lnTo>
                  <a:pt x="1554162" y="0"/>
                </a:lnTo>
                <a:lnTo>
                  <a:pt x="1554762" y="0"/>
                </a:lnTo>
                <a:lnTo>
                  <a:pt x="1554762" y="179556"/>
                </a:lnTo>
                <a:lnTo>
                  <a:pt x="843180" y="179556"/>
                </a:lnTo>
                <a:lnTo>
                  <a:pt x="777082" y="249576"/>
                </a:lnTo>
                <a:lnTo>
                  <a:pt x="710983" y="179556"/>
                </a:lnTo>
                <a:lnTo>
                  <a:pt x="600" y="179556"/>
                </a:lnTo>
                <a:lnTo>
                  <a:pt x="600" y="174625"/>
                </a:lnTo>
                <a:lnTo>
                  <a:pt x="0" y="174625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>
            <a:lvl1pPr marL="0" marR="0" indent="0" algn="ctr" defTabSz="914400" rtl="0" eaLnBrk="0" fontAlgn="base" latinLnBrk="0" hangingPunct="0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tx1"/>
                </a:solidFill>
              </a:defRPr>
            </a:lvl1pPr>
          </a:lstStyle>
          <a:p>
            <a:pPr marL="0" marR="0" indent="0" algn="ctr" defTabSz="914400" rtl="0" eaLnBrk="0" fontAlgn="base" latinLnBrk="0" hangingPunct="0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charset="0"/>
                <a:ea typeface="ＭＳ Ｐゴシック" charset="-128"/>
              </a:rPr>
              <a:t>Header</a:t>
            </a:r>
          </a:p>
        </p:txBody>
      </p:sp>
      <p:sp>
        <p:nvSpPr>
          <p:cNvPr id="47" name="Textplatzhalter 46"/>
          <p:cNvSpPr>
            <a:spLocks noGrp="1"/>
          </p:cNvSpPr>
          <p:nvPr>
            <p:ph type="body" sz="quarter" idx="24" hasCustomPrompt="1"/>
          </p:nvPr>
        </p:nvSpPr>
        <p:spPr bwMode="auto">
          <a:xfrm>
            <a:off x="3717383" y="3496301"/>
            <a:ext cx="3035583" cy="249576"/>
          </a:xfrm>
          <a:custGeom>
            <a:avLst/>
            <a:gdLst>
              <a:gd name="connsiteX0" fmla="*/ 0 w 2127053"/>
              <a:gd name="connsiteY0" fmla="*/ 0 h 249576"/>
              <a:gd name="connsiteX1" fmla="*/ 286445 w 2127053"/>
              <a:gd name="connsiteY1" fmla="*/ 0 h 249576"/>
              <a:gd name="connsiteX2" fmla="*/ 1840607 w 2127053"/>
              <a:gd name="connsiteY2" fmla="*/ 0 h 249576"/>
              <a:gd name="connsiteX3" fmla="*/ 2127053 w 2127053"/>
              <a:gd name="connsiteY3" fmla="*/ 0 h 249576"/>
              <a:gd name="connsiteX4" fmla="*/ 2127053 w 2127053"/>
              <a:gd name="connsiteY4" fmla="*/ 179556 h 249576"/>
              <a:gd name="connsiteX5" fmla="*/ 1129625 w 2127053"/>
              <a:gd name="connsiteY5" fmla="*/ 179556 h 249576"/>
              <a:gd name="connsiteX6" fmla="*/ 1063527 w 2127053"/>
              <a:gd name="connsiteY6" fmla="*/ 249576 h 249576"/>
              <a:gd name="connsiteX7" fmla="*/ 997428 w 2127053"/>
              <a:gd name="connsiteY7" fmla="*/ 179556 h 249576"/>
              <a:gd name="connsiteX8" fmla="*/ 0 w 2127053"/>
              <a:gd name="connsiteY8" fmla="*/ 179556 h 249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27053" h="249576">
                <a:moveTo>
                  <a:pt x="0" y="0"/>
                </a:moveTo>
                <a:lnTo>
                  <a:pt x="286445" y="0"/>
                </a:lnTo>
                <a:lnTo>
                  <a:pt x="1840607" y="0"/>
                </a:lnTo>
                <a:lnTo>
                  <a:pt x="2127053" y="0"/>
                </a:lnTo>
                <a:lnTo>
                  <a:pt x="2127053" y="179556"/>
                </a:lnTo>
                <a:lnTo>
                  <a:pt x="1129625" y="179556"/>
                </a:lnTo>
                <a:lnTo>
                  <a:pt x="1063527" y="249576"/>
                </a:lnTo>
                <a:lnTo>
                  <a:pt x="997428" y="179556"/>
                </a:lnTo>
                <a:lnTo>
                  <a:pt x="0" y="17955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wrap="square">
            <a:noAutofit/>
          </a:bodyPr>
          <a:lstStyle>
            <a:lvl1pPr marL="0" marR="0" indent="0" algn="ctr" defTabSz="914400" rtl="0" eaLnBrk="0" fontAlgn="base" latinLnBrk="0" hangingPunct="0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tx1"/>
                </a:solidFill>
              </a:defRPr>
            </a:lvl1pPr>
          </a:lstStyle>
          <a:p>
            <a:pPr marL="0" marR="0" indent="0" algn="ctr" defTabSz="914400" rtl="0" eaLnBrk="0" fontAlgn="base" latinLnBrk="0" hangingPunct="0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charset="0"/>
                <a:ea typeface="ＭＳ Ｐゴシック" charset="-128"/>
              </a:rPr>
              <a:t>Header</a:t>
            </a:r>
          </a:p>
        </p:txBody>
      </p:sp>
      <p:sp>
        <p:nvSpPr>
          <p:cNvPr id="49" name="Textplatzhalter 48"/>
          <p:cNvSpPr>
            <a:spLocks noGrp="1"/>
          </p:cNvSpPr>
          <p:nvPr>
            <p:ph type="body" sz="quarter" idx="25" hasCustomPrompt="1"/>
          </p:nvPr>
        </p:nvSpPr>
        <p:spPr bwMode="auto">
          <a:xfrm>
            <a:off x="6870317" y="3496301"/>
            <a:ext cx="4611824" cy="249576"/>
          </a:xfrm>
          <a:custGeom>
            <a:avLst/>
            <a:gdLst>
              <a:gd name="connsiteX0" fmla="*/ 0 w 3232150"/>
              <a:gd name="connsiteY0" fmla="*/ 0 h 249576"/>
              <a:gd name="connsiteX1" fmla="*/ 838994 w 3232150"/>
              <a:gd name="connsiteY1" fmla="*/ 0 h 249576"/>
              <a:gd name="connsiteX2" fmla="*/ 2393156 w 3232150"/>
              <a:gd name="connsiteY2" fmla="*/ 0 h 249576"/>
              <a:gd name="connsiteX3" fmla="*/ 3232150 w 3232150"/>
              <a:gd name="connsiteY3" fmla="*/ 0 h 249576"/>
              <a:gd name="connsiteX4" fmla="*/ 3232150 w 3232150"/>
              <a:gd name="connsiteY4" fmla="*/ 179556 h 249576"/>
              <a:gd name="connsiteX5" fmla="*/ 1682174 w 3232150"/>
              <a:gd name="connsiteY5" fmla="*/ 179556 h 249576"/>
              <a:gd name="connsiteX6" fmla="*/ 1616076 w 3232150"/>
              <a:gd name="connsiteY6" fmla="*/ 249576 h 249576"/>
              <a:gd name="connsiteX7" fmla="*/ 1549977 w 3232150"/>
              <a:gd name="connsiteY7" fmla="*/ 179556 h 249576"/>
              <a:gd name="connsiteX8" fmla="*/ 0 w 3232150"/>
              <a:gd name="connsiteY8" fmla="*/ 179556 h 249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32150" h="249576">
                <a:moveTo>
                  <a:pt x="0" y="0"/>
                </a:moveTo>
                <a:lnTo>
                  <a:pt x="838994" y="0"/>
                </a:lnTo>
                <a:lnTo>
                  <a:pt x="2393156" y="0"/>
                </a:lnTo>
                <a:lnTo>
                  <a:pt x="3232150" y="0"/>
                </a:lnTo>
                <a:lnTo>
                  <a:pt x="3232150" y="179556"/>
                </a:lnTo>
                <a:lnTo>
                  <a:pt x="1682174" y="179556"/>
                </a:lnTo>
                <a:lnTo>
                  <a:pt x="1616076" y="249576"/>
                </a:lnTo>
                <a:lnTo>
                  <a:pt x="1549977" y="179556"/>
                </a:lnTo>
                <a:lnTo>
                  <a:pt x="0" y="17955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wrap="square">
            <a:noAutofit/>
          </a:bodyPr>
          <a:lstStyle>
            <a:lvl1pPr marL="0" marR="0" indent="0" algn="ctr" defTabSz="914400" rtl="0" eaLnBrk="0" fontAlgn="base" latinLnBrk="0" hangingPunct="0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tx1"/>
                </a:solidFill>
              </a:defRPr>
            </a:lvl1pPr>
          </a:lstStyle>
          <a:p>
            <a:pPr marL="0" marR="0" indent="0" algn="ctr" defTabSz="914400" rtl="0" eaLnBrk="0" fontAlgn="base" latinLnBrk="0" hangingPunct="0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charset="0"/>
                <a:ea typeface="ＭＳ Ｐゴシック" charset="-128"/>
              </a:rPr>
              <a:t>Header</a:t>
            </a:r>
          </a:p>
        </p:txBody>
      </p:sp>
      <p:sp>
        <p:nvSpPr>
          <p:cNvPr id="50" name="Textplatzhalter 49"/>
          <p:cNvSpPr>
            <a:spLocks noGrp="1"/>
          </p:cNvSpPr>
          <p:nvPr>
            <p:ph type="body" sz="quarter" idx="26" hasCustomPrompt="1"/>
          </p:nvPr>
        </p:nvSpPr>
        <p:spPr bwMode="auto">
          <a:xfrm>
            <a:off x="1382003" y="3999265"/>
            <a:ext cx="10109201" cy="249576"/>
          </a:xfrm>
          <a:custGeom>
            <a:avLst/>
            <a:gdLst>
              <a:gd name="connsiteX0" fmla="*/ 0 w 7091363"/>
              <a:gd name="connsiteY0" fmla="*/ 0 h 249576"/>
              <a:gd name="connsiteX1" fmla="*/ 2768600 w 7091363"/>
              <a:gd name="connsiteY1" fmla="*/ 0 h 249576"/>
              <a:gd name="connsiteX2" fmla="*/ 4322762 w 7091363"/>
              <a:gd name="connsiteY2" fmla="*/ 0 h 249576"/>
              <a:gd name="connsiteX3" fmla="*/ 7091363 w 7091363"/>
              <a:gd name="connsiteY3" fmla="*/ 0 h 249576"/>
              <a:gd name="connsiteX4" fmla="*/ 7091363 w 7091363"/>
              <a:gd name="connsiteY4" fmla="*/ 179556 h 249576"/>
              <a:gd name="connsiteX5" fmla="*/ 3611780 w 7091363"/>
              <a:gd name="connsiteY5" fmla="*/ 179556 h 249576"/>
              <a:gd name="connsiteX6" fmla="*/ 3545682 w 7091363"/>
              <a:gd name="connsiteY6" fmla="*/ 249576 h 249576"/>
              <a:gd name="connsiteX7" fmla="*/ 3479583 w 7091363"/>
              <a:gd name="connsiteY7" fmla="*/ 179556 h 249576"/>
              <a:gd name="connsiteX8" fmla="*/ 0 w 7091363"/>
              <a:gd name="connsiteY8" fmla="*/ 179556 h 249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091363" h="249576">
                <a:moveTo>
                  <a:pt x="0" y="0"/>
                </a:moveTo>
                <a:lnTo>
                  <a:pt x="2768600" y="0"/>
                </a:lnTo>
                <a:lnTo>
                  <a:pt x="4322762" y="0"/>
                </a:lnTo>
                <a:lnTo>
                  <a:pt x="7091363" y="0"/>
                </a:lnTo>
                <a:lnTo>
                  <a:pt x="7091363" y="179556"/>
                </a:lnTo>
                <a:lnTo>
                  <a:pt x="3611780" y="179556"/>
                </a:lnTo>
                <a:lnTo>
                  <a:pt x="3545682" y="249576"/>
                </a:lnTo>
                <a:lnTo>
                  <a:pt x="3479583" y="179556"/>
                </a:lnTo>
                <a:lnTo>
                  <a:pt x="0" y="17955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wrap="square">
            <a:noAutofit/>
          </a:bodyPr>
          <a:lstStyle>
            <a:lvl1pPr marL="0" marR="0" indent="0" algn="ctr" defTabSz="914400" rtl="0" eaLnBrk="0" fontAlgn="base" latinLnBrk="0" hangingPunct="0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tx1"/>
                </a:solidFill>
              </a:defRPr>
            </a:lvl1pPr>
          </a:lstStyle>
          <a:p>
            <a:pPr marL="0" marR="0" indent="0" algn="ctr" defTabSz="914400" rtl="0" eaLnBrk="0" fontAlgn="base" latinLnBrk="0" hangingPunct="0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charset="0"/>
                <a:ea typeface="ＭＳ Ｐゴシック" charset="-128"/>
              </a:rPr>
              <a:t>Header</a:t>
            </a:r>
          </a:p>
        </p:txBody>
      </p:sp>
      <p:sp>
        <p:nvSpPr>
          <p:cNvPr id="51" name="Freihandform 78"/>
          <p:cNvSpPr txBox="1">
            <a:spLocks/>
          </p:cNvSpPr>
          <p:nvPr userDrawn="1"/>
        </p:nvSpPr>
        <p:spPr bwMode="auto">
          <a:xfrm>
            <a:off x="1370051" y="4585216"/>
            <a:ext cx="10112090" cy="179556"/>
          </a:xfrm>
          <a:custGeom>
            <a:avLst/>
            <a:gdLst>
              <a:gd name="connsiteX0" fmla="*/ 0 w 7091362"/>
              <a:gd name="connsiteY0" fmla="*/ 0 h 179556"/>
              <a:gd name="connsiteX1" fmla="*/ 7091362 w 7091362"/>
              <a:gd name="connsiteY1" fmla="*/ 0 h 179556"/>
              <a:gd name="connsiteX2" fmla="*/ 7091362 w 7091362"/>
              <a:gd name="connsiteY2" fmla="*/ 179556 h 179556"/>
              <a:gd name="connsiteX3" fmla="*/ 3605228 w 7091362"/>
              <a:gd name="connsiteY3" fmla="*/ 179556 h 179556"/>
              <a:gd name="connsiteX4" fmla="*/ 3538536 w 7091362"/>
              <a:gd name="connsiteY4" fmla="*/ 103854 h 179556"/>
              <a:gd name="connsiteX5" fmla="*/ 3471843 w 7091362"/>
              <a:gd name="connsiteY5" fmla="*/ 179556 h 179556"/>
              <a:gd name="connsiteX6" fmla="*/ 0 w 7091362"/>
              <a:gd name="connsiteY6" fmla="*/ 179556 h 179556"/>
              <a:gd name="connsiteX7" fmla="*/ 0 w 7091362"/>
              <a:gd name="connsiteY7" fmla="*/ 0 h 179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91362" h="179556">
                <a:moveTo>
                  <a:pt x="0" y="0"/>
                </a:moveTo>
                <a:lnTo>
                  <a:pt x="7091362" y="0"/>
                </a:lnTo>
                <a:lnTo>
                  <a:pt x="7091362" y="179556"/>
                </a:lnTo>
                <a:lnTo>
                  <a:pt x="3605228" y="179556"/>
                </a:lnTo>
                <a:lnTo>
                  <a:pt x="3538536" y="103854"/>
                </a:lnTo>
                <a:lnTo>
                  <a:pt x="3471843" y="179556"/>
                </a:lnTo>
                <a:lnTo>
                  <a:pt x="0" y="179556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marR="0" indent="0" algn="ctr" defTabSz="914400" rtl="0" eaLnBrk="0" fontAlgn="base" latinLnBrk="0" hangingPunct="0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8038" indent="-285750" algn="l" rtl="0" eaLnBrk="1" fontAlgn="base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2pPr>
            <a:lvl3pPr marL="1257300" indent="-258763" algn="l" rtl="0" eaLnBrk="1" fontAlgn="base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3pPr>
            <a:lvl4pPr marL="1704975" indent="-287338" algn="l" rtl="0" eaLnBrk="1" fontAlgn="base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4pPr>
            <a:lvl5pPr marL="2152650" indent="-315913" algn="l" rtl="0" eaLnBrk="1" fontAlgn="base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22538" indent="-228600" algn="l" rtl="0" eaLnBrk="1" fontAlgn="base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Font typeface="Times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9738" indent="-228600" algn="l" rtl="0" eaLnBrk="1" fontAlgn="base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Font typeface="Times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36938" indent="-228600" algn="l" rtl="0" eaLnBrk="1" fontAlgn="base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Font typeface="Times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94138" indent="-228600" algn="l" rtl="0" eaLnBrk="1" fontAlgn="base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Font typeface="Times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de-DE" sz="1000" kern="0" smtClean="0">
                <a:solidFill>
                  <a:schemeClr val="bg1"/>
                </a:solidFill>
                <a:latin typeface="Tahoma" charset="0"/>
                <a:ea typeface="ＭＳ Ｐゴシック" charset="-128"/>
              </a:rPr>
              <a:t> </a:t>
            </a:r>
            <a:endParaRPr lang="de-DE" sz="1000" kern="0" dirty="0" smtClean="0">
              <a:solidFill>
                <a:schemeClr val="bg1"/>
              </a:solidFill>
              <a:latin typeface="Tahoma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093123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FB Wirtschaft - Tabellenvorl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 userDrawn="1">
            <p:ph type="title" hasCustomPrompt="1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41" name="Fußzeilenplatzhalter 4"/>
          <p:cNvSpPr>
            <a:spLocks noGrp="1"/>
          </p:cNvSpPr>
          <p:nvPr userDrawn="1">
            <p:ph type="ftr" sz="quarter" idx="3"/>
          </p:nvPr>
        </p:nvSpPr>
        <p:spPr>
          <a:xfrm>
            <a:off x="402473" y="6445663"/>
            <a:ext cx="7607700" cy="365125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 der Präsentation über „EINFÜGEN“ -&gt; „Kopf-und Fußzeile“ -&gt; „Fußzeile“ (auf alle Folien übernehmen)</a:t>
            </a:r>
            <a:endParaRPr lang="de-DE" dirty="0"/>
          </a:p>
        </p:txBody>
      </p:sp>
      <p:sp>
        <p:nvSpPr>
          <p:cNvPr id="42" name="Datumsplatzhalter 3"/>
          <p:cNvSpPr>
            <a:spLocks noGrp="1"/>
          </p:cNvSpPr>
          <p:nvPr userDrawn="1">
            <p:ph type="dt" sz="half" idx="2"/>
          </p:nvPr>
        </p:nvSpPr>
        <p:spPr>
          <a:xfrm>
            <a:off x="10073672" y="6448154"/>
            <a:ext cx="1485704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21.02.2014</a:t>
            </a:r>
            <a:endParaRPr lang="de-DE" dirty="0"/>
          </a:p>
        </p:txBody>
      </p:sp>
      <p:sp>
        <p:nvSpPr>
          <p:cNvPr id="33" name="Textplatzhalter 6"/>
          <p:cNvSpPr>
            <a:spLocks noGrp="1"/>
          </p:cNvSpPr>
          <p:nvPr>
            <p:ph type="body" sz="quarter" idx="28" hasCustomPrompt="1"/>
          </p:nvPr>
        </p:nvSpPr>
        <p:spPr>
          <a:xfrm>
            <a:off x="3983173" y="3729962"/>
            <a:ext cx="7497273" cy="408781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108000" indent="0" rtl="0">
              <a:lnSpc>
                <a:spcPct val="100000"/>
              </a:lnSpc>
              <a:buNone/>
              <a:defRPr sz="1000" b="0">
                <a:solidFill>
                  <a:schemeClr val="tx1"/>
                </a:solidFill>
              </a:defRPr>
            </a:lvl1pPr>
          </a:lstStyle>
          <a:p>
            <a:pPr marL="108000" rtl="0"/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Aenean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lacinia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bibendum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nulla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sed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consectetur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. Maecenas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sed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diam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eget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risus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varius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blandit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sit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amet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non magna</a:t>
            </a:r>
          </a:p>
        </p:txBody>
      </p:sp>
      <p:sp>
        <p:nvSpPr>
          <p:cNvPr id="35" name="Textplatzhalter 6"/>
          <p:cNvSpPr>
            <a:spLocks noGrp="1"/>
          </p:cNvSpPr>
          <p:nvPr>
            <p:ph type="body" sz="quarter" idx="24" hasCustomPrompt="1"/>
          </p:nvPr>
        </p:nvSpPr>
        <p:spPr>
          <a:xfrm>
            <a:off x="4078951" y="2028431"/>
            <a:ext cx="7401495" cy="408781"/>
          </a:xfrm>
          <a:solidFill>
            <a:schemeClr val="bg1"/>
          </a:solidFill>
        </p:spPr>
        <p:txBody>
          <a:bodyPr anchor="t"/>
          <a:lstStyle>
            <a:lvl1pPr marL="0" indent="0" rtl="0">
              <a:lnSpc>
                <a:spcPct val="100000"/>
              </a:lnSpc>
              <a:buNone/>
              <a:defRPr sz="1000" b="0">
                <a:solidFill>
                  <a:schemeClr val="tx1"/>
                </a:solidFill>
              </a:defRPr>
            </a:lvl1pPr>
          </a:lstStyle>
          <a:p>
            <a:pPr rtl="0"/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Nulla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vitae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elit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libero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, a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pharetra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augue</a:t>
            </a:r>
            <a:endParaRPr lang="de-DE" sz="1000" b="0" i="0" u="none" strike="noStrike" kern="1200" baseline="0" dirty="0" smtClean="0">
              <a:solidFill>
                <a:schemeClr val="tx1"/>
              </a:solidFill>
              <a:latin typeface="Tahoma" charset="0"/>
              <a:ea typeface="ＭＳ Ｐゴシック" charset="-128"/>
              <a:cs typeface="+mn-cs"/>
            </a:endParaRPr>
          </a:p>
        </p:txBody>
      </p:sp>
      <p:sp>
        <p:nvSpPr>
          <p:cNvPr id="40" name="Textplatzhalter 6"/>
          <p:cNvSpPr>
            <a:spLocks noGrp="1"/>
          </p:cNvSpPr>
          <p:nvPr>
            <p:ph type="body" sz="quarter" idx="25" hasCustomPrompt="1"/>
          </p:nvPr>
        </p:nvSpPr>
        <p:spPr>
          <a:xfrm>
            <a:off x="4078951" y="2454677"/>
            <a:ext cx="7401495" cy="408781"/>
          </a:xfrm>
          <a:solidFill>
            <a:schemeClr val="bg1"/>
          </a:solidFill>
        </p:spPr>
        <p:txBody>
          <a:bodyPr anchor="t"/>
          <a:lstStyle>
            <a:lvl1pPr marL="0" indent="0" rtl="0">
              <a:lnSpc>
                <a:spcPct val="100000"/>
              </a:lnSpc>
              <a:buNone/>
              <a:defRPr sz="1000" b="0">
                <a:solidFill>
                  <a:schemeClr val="tx1"/>
                </a:solidFill>
              </a:defRPr>
            </a:lvl1pPr>
          </a:lstStyle>
          <a:p>
            <a:pPr rtl="0"/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Nullam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quis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risus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eget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urna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mollis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ornare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vel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eu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leo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. Morbi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leo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risus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,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porta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ac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consectetur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ac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,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vestibulum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at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eros</a:t>
            </a:r>
            <a:endParaRPr lang="de-DE" sz="1000" b="0" i="0" u="none" strike="noStrike" kern="1200" baseline="0" dirty="0" smtClean="0">
              <a:solidFill>
                <a:schemeClr val="tx1"/>
              </a:solidFill>
              <a:latin typeface="Tahoma" charset="0"/>
              <a:ea typeface="ＭＳ Ｐゴシック" charset="-128"/>
              <a:cs typeface="+mn-cs"/>
            </a:endParaRPr>
          </a:p>
        </p:txBody>
      </p:sp>
      <p:sp>
        <p:nvSpPr>
          <p:cNvPr id="43" name="Textplatzhalter 6"/>
          <p:cNvSpPr>
            <a:spLocks noGrp="1"/>
          </p:cNvSpPr>
          <p:nvPr>
            <p:ph type="body" sz="quarter" idx="26" hasCustomPrompt="1"/>
          </p:nvPr>
        </p:nvSpPr>
        <p:spPr>
          <a:xfrm>
            <a:off x="4078951" y="2880259"/>
            <a:ext cx="7401495" cy="408781"/>
          </a:xfrm>
          <a:solidFill>
            <a:schemeClr val="bg1"/>
          </a:solidFill>
        </p:spPr>
        <p:txBody>
          <a:bodyPr anchor="t"/>
          <a:lstStyle>
            <a:lvl1pPr marL="0" indent="0" rtl="0">
              <a:lnSpc>
                <a:spcPct val="100000"/>
              </a:lnSpc>
              <a:buNone/>
              <a:defRPr sz="1000" b="0">
                <a:solidFill>
                  <a:schemeClr val="tx1"/>
                </a:solidFill>
              </a:defRPr>
            </a:lvl1pPr>
          </a:lstStyle>
          <a:p>
            <a:pPr rtl="0"/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Vestibulum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id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ligula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porta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felis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euismod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semper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.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Fusce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dapibus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,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tellus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ac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cursus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commodo</a:t>
            </a:r>
          </a:p>
        </p:txBody>
      </p:sp>
      <p:sp>
        <p:nvSpPr>
          <p:cNvPr id="44" name="Textplatzhalter 6"/>
          <p:cNvSpPr>
            <a:spLocks noGrp="1"/>
          </p:cNvSpPr>
          <p:nvPr>
            <p:ph type="body" sz="quarter" idx="27" hasCustomPrompt="1"/>
          </p:nvPr>
        </p:nvSpPr>
        <p:spPr>
          <a:xfrm>
            <a:off x="4078951" y="3305518"/>
            <a:ext cx="7401494" cy="408781"/>
          </a:xfrm>
          <a:solidFill>
            <a:schemeClr val="bg1"/>
          </a:solidFill>
        </p:spPr>
        <p:txBody>
          <a:bodyPr anchor="t"/>
          <a:lstStyle>
            <a:lvl1pPr marL="0" indent="0" rtl="0">
              <a:lnSpc>
                <a:spcPct val="100000"/>
              </a:lnSpc>
              <a:buNone/>
              <a:defRPr sz="1000" b="0">
                <a:solidFill>
                  <a:schemeClr val="tx1"/>
                </a:solidFill>
              </a:defRPr>
            </a:lvl1pPr>
          </a:lstStyle>
          <a:p>
            <a:pPr marL="0" rtl="0"/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Lorem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ipsum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dolor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sit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amet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,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consectetur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adipiscing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elit</a:t>
            </a:r>
            <a:endParaRPr lang="de-DE" sz="1000" b="0" i="0" u="none" strike="noStrike" kern="1200" baseline="0" dirty="0" smtClean="0">
              <a:solidFill>
                <a:schemeClr val="tx1"/>
              </a:solidFill>
              <a:latin typeface="Tahoma" charset="0"/>
              <a:ea typeface="ＭＳ Ｐゴシック" charset="-128"/>
              <a:cs typeface="+mn-cs"/>
            </a:endParaRPr>
          </a:p>
        </p:txBody>
      </p:sp>
      <p:sp>
        <p:nvSpPr>
          <p:cNvPr id="45" name="Textplatzhalter 44"/>
          <p:cNvSpPr>
            <a:spLocks noGrp="1"/>
          </p:cNvSpPr>
          <p:nvPr>
            <p:ph type="body" sz="quarter" idx="18" hasCustomPrompt="1"/>
          </p:nvPr>
        </p:nvSpPr>
        <p:spPr bwMode="auto">
          <a:xfrm>
            <a:off x="1381352" y="2870335"/>
            <a:ext cx="2689792" cy="408781"/>
          </a:xfrm>
          <a:custGeom>
            <a:avLst/>
            <a:gdLst>
              <a:gd name="connsiteX0" fmla="*/ 0 w 2036762"/>
              <a:gd name="connsiteY0" fmla="*/ 0 h 408781"/>
              <a:gd name="connsiteX1" fmla="*/ 1962150 w 2036762"/>
              <a:gd name="connsiteY1" fmla="*/ 0 h 408781"/>
              <a:gd name="connsiteX2" fmla="*/ 1962150 w 2036762"/>
              <a:gd name="connsiteY2" fmla="*/ 120387 h 408781"/>
              <a:gd name="connsiteX3" fmla="*/ 1962150 w 2036762"/>
              <a:gd name="connsiteY3" fmla="*/ 141629 h 408781"/>
              <a:gd name="connsiteX4" fmla="*/ 2036762 w 2036762"/>
              <a:gd name="connsiteY4" fmla="*/ 204390 h 408781"/>
              <a:gd name="connsiteX5" fmla="*/ 1962150 w 2036762"/>
              <a:gd name="connsiteY5" fmla="*/ 267151 h 408781"/>
              <a:gd name="connsiteX6" fmla="*/ 1962150 w 2036762"/>
              <a:gd name="connsiteY6" fmla="*/ 301362 h 408781"/>
              <a:gd name="connsiteX7" fmla="*/ 1962150 w 2036762"/>
              <a:gd name="connsiteY7" fmla="*/ 408781 h 408781"/>
              <a:gd name="connsiteX8" fmla="*/ 0 w 2036762"/>
              <a:gd name="connsiteY8" fmla="*/ 408781 h 408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36762" h="408781">
                <a:moveTo>
                  <a:pt x="0" y="0"/>
                </a:moveTo>
                <a:lnTo>
                  <a:pt x="1962150" y="0"/>
                </a:lnTo>
                <a:lnTo>
                  <a:pt x="1962150" y="120387"/>
                </a:lnTo>
                <a:lnTo>
                  <a:pt x="1962150" y="141629"/>
                </a:lnTo>
                <a:lnTo>
                  <a:pt x="2036762" y="204390"/>
                </a:lnTo>
                <a:lnTo>
                  <a:pt x="1962150" y="267151"/>
                </a:lnTo>
                <a:lnTo>
                  <a:pt x="1962150" y="301362"/>
                </a:lnTo>
                <a:lnTo>
                  <a:pt x="1962150" y="408781"/>
                </a:lnTo>
                <a:lnTo>
                  <a:pt x="0" y="408781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Medizininformatik (B. Sc.)</a:t>
            </a:r>
          </a:p>
        </p:txBody>
      </p:sp>
      <p:sp>
        <p:nvSpPr>
          <p:cNvPr id="46" name="SmartArt-Platzhalter 45"/>
          <p:cNvSpPr>
            <a:spLocks noGrp="1"/>
          </p:cNvSpPr>
          <p:nvPr>
            <p:ph type="dgm" sz="quarter" idx="14" hasCustomPrompt="1"/>
          </p:nvPr>
        </p:nvSpPr>
        <p:spPr bwMode="auto">
          <a:xfrm>
            <a:off x="1387702" y="2433374"/>
            <a:ext cx="2592000" cy="8467"/>
          </a:xfrm>
          <a:custGeom>
            <a:avLst/>
            <a:gdLst>
              <a:gd name="connsiteX0" fmla="*/ 0 w 1944000"/>
              <a:gd name="connsiteY0" fmla="*/ 0 h 8467"/>
              <a:gd name="connsiteX1" fmla="*/ 1944000 w 1944000"/>
              <a:gd name="connsiteY1" fmla="*/ 0 h 8467"/>
              <a:gd name="connsiteX2" fmla="*/ 1944000 w 1944000"/>
              <a:gd name="connsiteY2" fmla="*/ 8467 h 8467"/>
              <a:gd name="connsiteX3" fmla="*/ 0 w 1944000"/>
              <a:gd name="connsiteY3" fmla="*/ 8467 h 8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44000" h="8467">
                <a:moveTo>
                  <a:pt x="0" y="0"/>
                </a:moveTo>
                <a:lnTo>
                  <a:pt x="1944000" y="0"/>
                </a:lnTo>
                <a:lnTo>
                  <a:pt x="1944000" y="8467"/>
                </a:lnTo>
                <a:lnTo>
                  <a:pt x="0" y="8467"/>
                </a:lnTo>
                <a:close/>
              </a:path>
            </a:pathLst>
          </a:custGeom>
          <a:noFill/>
          <a:ln w="9525">
            <a:solidFill>
              <a:schemeClr val="tx1">
                <a:alpha val="95000"/>
              </a:schemeClr>
            </a:solidFill>
            <a:miter lim="800000"/>
            <a:headEnd/>
            <a:tailEnd/>
          </a:ln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47" name="SmartArt-Platzhalter 46"/>
          <p:cNvSpPr>
            <a:spLocks noGrp="1"/>
          </p:cNvSpPr>
          <p:nvPr>
            <p:ph type="dgm" sz="quarter" idx="19" hasCustomPrompt="1"/>
          </p:nvPr>
        </p:nvSpPr>
        <p:spPr bwMode="auto">
          <a:xfrm>
            <a:off x="1384527" y="2850790"/>
            <a:ext cx="2592000" cy="8467"/>
          </a:xfrm>
          <a:custGeom>
            <a:avLst/>
            <a:gdLst>
              <a:gd name="connsiteX0" fmla="*/ 0 w 1944000"/>
              <a:gd name="connsiteY0" fmla="*/ 0 h 8467"/>
              <a:gd name="connsiteX1" fmla="*/ 1944000 w 1944000"/>
              <a:gd name="connsiteY1" fmla="*/ 0 h 8467"/>
              <a:gd name="connsiteX2" fmla="*/ 1944000 w 1944000"/>
              <a:gd name="connsiteY2" fmla="*/ 8467 h 8467"/>
              <a:gd name="connsiteX3" fmla="*/ 0 w 1944000"/>
              <a:gd name="connsiteY3" fmla="*/ 8467 h 8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44000" h="8467">
                <a:moveTo>
                  <a:pt x="0" y="0"/>
                </a:moveTo>
                <a:lnTo>
                  <a:pt x="1944000" y="0"/>
                </a:lnTo>
                <a:lnTo>
                  <a:pt x="1944000" y="8467"/>
                </a:lnTo>
                <a:lnTo>
                  <a:pt x="0" y="8467"/>
                </a:lnTo>
                <a:close/>
              </a:path>
            </a:pathLst>
          </a:custGeom>
          <a:noFill/>
          <a:ln w="9525">
            <a:solidFill>
              <a:schemeClr val="tx1">
                <a:alpha val="95000"/>
              </a:schemeClr>
            </a:solidFill>
            <a:miter lim="800000"/>
            <a:headEnd/>
            <a:tailEnd/>
          </a:ln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48" name="SmartArt-Platzhalter 47"/>
          <p:cNvSpPr>
            <a:spLocks noGrp="1"/>
          </p:cNvSpPr>
          <p:nvPr>
            <p:ph type="dgm" sz="quarter" idx="21" hasCustomPrompt="1"/>
          </p:nvPr>
        </p:nvSpPr>
        <p:spPr bwMode="auto">
          <a:xfrm>
            <a:off x="1384527" y="3284936"/>
            <a:ext cx="2592000" cy="8467"/>
          </a:xfrm>
          <a:custGeom>
            <a:avLst/>
            <a:gdLst>
              <a:gd name="connsiteX0" fmla="*/ 0 w 1944000"/>
              <a:gd name="connsiteY0" fmla="*/ 0 h 8467"/>
              <a:gd name="connsiteX1" fmla="*/ 1944000 w 1944000"/>
              <a:gd name="connsiteY1" fmla="*/ 0 h 8467"/>
              <a:gd name="connsiteX2" fmla="*/ 1944000 w 1944000"/>
              <a:gd name="connsiteY2" fmla="*/ 8467 h 8467"/>
              <a:gd name="connsiteX3" fmla="*/ 0 w 1944000"/>
              <a:gd name="connsiteY3" fmla="*/ 8467 h 8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44000" h="8467">
                <a:moveTo>
                  <a:pt x="0" y="0"/>
                </a:moveTo>
                <a:lnTo>
                  <a:pt x="1944000" y="0"/>
                </a:lnTo>
                <a:lnTo>
                  <a:pt x="1944000" y="8467"/>
                </a:lnTo>
                <a:lnTo>
                  <a:pt x="0" y="8467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>
                <a:alpha val="95000"/>
              </a:schemeClr>
            </a:solidFill>
            <a:miter lim="800000"/>
            <a:headEnd/>
            <a:tailEnd/>
          </a:ln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49" name="SmartArt-Platzhalter 48"/>
          <p:cNvSpPr>
            <a:spLocks noGrp="1"/>
          </p:cNvSpPr>
          <p:nvPr>
            <p:ph type="dgm" sz="quarter" idx="23" hasCustomPrompt="1"/>
          </p:nvPr>
        </p:nvSpPr>
        <p:spPr bwMode="auto">
          <a:xfrm>
            <a:off x="1384527" y="3702712"/>
            <a:ext cx="2592000" cy="8467"/>
          </a:xfrm>
          <a:custGeom>
            <a:avLst/>
            <a:gdLst>
              <a:gd name="connsiteX0" fmla="*/ 0 w 1944000"/>
              <a:gd name="connsiteY0" fmla="*/ 0 h 8467"/>
              <a:gd name="connsiteX1" fmla="*/ 1944000 w 1944000"/>
              <a:gd name="connsiteY1" fmla="*/ 0 h 8467"/>
              <a:gd name="connsiteX2" fmla="*/ 1944000 w 1944000"/>
              <a:gd name="connsiteY2" fmla="*/ 8467 h 8467"/>
              <a:gd name="connsiteX3" fmla="*/ 0 w 1944000"/>
              <a:gd name="connsiteY3" fmla="*/ 8467 h 8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44000" h="8467">
                <a:moveTo>
                  <a:pt x="0" y="0"/>
                </a:moveTo>
                <a:lnTo>
                  <a:pt x="1944000" y="0"/>
                </a:lnTo>
                <a:lnTo>
                  <a:pt x="1944000" y="8467"/>
                </a:lnTo>
                <a:lnTo>
                  <a:pt x="0" y="8467"/>
                </a:lnTo>
                <a:close/>
              </a:path>
            </a:pathLst>
          </a:custGeom>
          <a:noFill/>
          <a:ln w="9525">
            <a:solidFill>
              <a:schemeClr val="tx1">
                <a:alpha val="95000"/>
              </a:schemeClr>
            </a:solidFill>
            <a:miter lim="800000"/>
            <a:headEnd/>
            <a:tailEnd/>
          </a:ln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50" name="Textplatzhalter 49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1381352" y="2444753"/>
            <a:ext cx="2689792" cy="408781"/>
          </a:xfrm>
          <a:custGeom>
            <a:avLst/>
            <a:gdLst>
              <a:gd name="connsiteX0" fmla="*/ 0 w 2036762"/>
              <a:gd name="connsiteY0" fmla="*/ 0 h 408781"/>
              <a:gd name="connsiteX1" fmla="*/ 1962150 w 2036762"/>
              <a:gd name="connsiteY1" fmla="*/ 0 h 408781"/>
              <a:gd name="connsiteX2" fmla="*/ 1962150 w 2036762"/>
              <a:gd name="connsiteY2" fmla="*/ 120387 h 408781"/>
              <a:gd name="connsiteX3" fmla="*/ 1962150 w 2036762"/>
              <a:gd name="connsiteY3" fmla="*/ 141629 h 408781"/>
              <a:gd name="connsiteX4" fmla="*/ 2036762 w 2036762"/>
              <a:gd name="connsiteY4" fmla="*/ 204390 h 408781"/>
              <a:gd name="connsiteX5" fmla="*/ 1962150 w 2036762"/>
              <a:gd name="connsiteY5" fmla="*/ 267151 h 408781"/>
              <a:gd name="connsiteX6" fmla="*/ 1962150 w 2036762"/>
              <a:gd name="connsiteY6" fmla="*/ 301362 h 408781"/>
              <a:gd name="connsiteX7" fmla="*/ 1962150 w 2036762"/>
              <a:gd name="connsiteY7" fmla="*/ 408781 h 408781"/>
              <a:gd name="connsiteX8" fmla="*/ 0 w 2036762"/>
              <a:gd name="connsiteY8" fmla="*/ 408781 h 408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36762" h="408781">
                <a:moveTo>
                  <a:pt x="0" y="0"/>
                </a:moveTo>
                <a:lnTo>
                  <a:pt x="1962150" y="0"/>
                </a:lnTo>
                <a:lnTo>
                  <a:pt x="1962150" y="120387"/>
                </a:lnTo>
                <a:lnTo>
                  <a:pt x="1962150" y="141629"/>
                </a:lnTo>
                <a:lnTo>
                  <a:pt x="2036762" y="204390"/>
                </a:lnTo>
                <a:lnTo>
                  <a:pt x="1962150" y="267151"/>
                </a:lnTo>
                <a:lnTo>
                  <a:pt x="1962150" y="301362"/>
                </a:lnTo>
                <a:lnTo>
                  <a:pt x="1962150" y="408781"/>
                </a:lnTo>
                <a:lnTo>
                  <a:pt x="0" y="408781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Informatik (B. Sc., M. Sc.)</a:t>
            </a:r>
          </a:p>
        </p:txBody>
      </p:sp>
      <p:sp>
        <p:nvSpPr>
          <p:cNvPr id="51" name="Textplatzhalter 50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1381351" y="2018506"/>
            <a:ext cx="2689793" cy="408781"/>
          </a:xfrm>
          <a:custGeom>
            <a:avLst/>
            <a:gdLst>
              <a:gd name="connsiteX0" fmla="*/ 0 w 2036762"/>
              <a:gd name="connsiteY0" fmla="*/ 0 h 408781"/>
              <a:gd name="connsiteX1" fmla="*/ 1962150 w 2036762"/>
              <a:gd name="connsiteY1" fmla="*/ 0 h 408781"/>
              <a:gd name="connsiteX2" fmla="*/ 1962150 w 2036762"/>
              <a:gd name="connsiteY2" fmla="*/ 120387 h 408781"/>
              <a:gd name="connsiteX3" fmla="*/ 1962150 w 2036762"/>
              <a:gd name="connsiteY3" fmla="*/ 141629 h 408781"/>
              <a:gd name="connsiteX4" fmla="*/ 2036762 w 2036762"/>
              <a:gd name="connsiteY4" fmla="*/ 204390 h 408781"/>
              <a:gd name="connsiteX5" fmla="*/ 1962150 w 2036762"/>
              <a:gd name="connsiteY5" fmla="*/ 267151 h 408781"/>
              <a:gd name="connsiteX6" fmla="*/ 1962150 w 2036762"/>
              <a:gd name="connsiteY6" fmla="*/ 301362 h 408781"/>
              <a:gd name="connsiteX7" fmla="*/ 1962150 w 2036762"/>
              <a:gd name="connsiteY7" fmla="*/ 408781 h 408781"/>
              <a:gd name="connsiteX8" fmla="*/ 0 w 2036762"/>
              <a:gd name="connsiteY8" fmla="*/ 408781 h 408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36762" h="408781">
                <a:moveTo>
                  <a:pt x="0" y="0"/>
                </a:moveTo>
                <a:lnTo>
                  <a:pt x="1962150" y="0"/>
                </a:lnTo>
                <a:lnTo>
                  <a:pt x="1962150" y="120387"/>
                </a:lnTo>
                <a:lnTo>
                  <a:pt x="1962150" y="141629"/>
                </a:lnTo>
                <a:lnTo>
                  <a:pt x="2036762" y="204390"/>
                </a:lnTo>
                <a:lnTo>
                  <a:pt x="1962150" y="267151"/>
                </a:lnTo>
                <a:lnTo>
                  <a:pt x="1962150" y="301362"/>
                </a:lnTo>
                <a:lnTo>
                  <a:pt x="1962150" y="408781"/>
                </a:lnTo>
                <a:lnTo>
                  <a:pt x="0" y="408781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9525">
            <a:noFill/>
            <a:prstDash val="solid"/>
            <a:miter lim="800000"/>
            <a:headEnd/>
            <a:tailEnd/>
          </a:ln>
        </p:spPr>
        <p:txBody>
          <a:bodyPr wrap="square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Applied Computer</a:t>
            </a:r>
          </a:p>
          <a:p>
            <a:pPr lvl="0"/>
            <a:r>
              <a:rPr lang="de-DE" dirty="0" smtClean="0"/>
              <a:t>Science (B. Sc.)</a:t>
            </a:r>
          </a:p>
        </p:txBody>
      </p:sp>
      <p:sp>
        <p:nvSpPr>
          <p:cNvPr id="52" name="Textplatzhalter 51"/>
          <p:cNvSpPr>
            <a:spLocks noGrp="1"/>
          </p:cNvSpPr>
          <p:nvPr>
            <p:ph type="body" sz="quarter" idx="20" hasCustomPrompt="1"/>
          </p:nvPr>
        </p:nvSpPr>
        <p:spPr bwMode="auto">
          <a:xfrm>
            <a:off x="1381352" y="3295594"/>
            <a:ext cx="2689792" cy="408781"/>
          </a:xfrm>
          <a:custGeom>
            <a:avLst/>
            <a:gdLst>
              <a:gd name="connsiteX0" fmla="*/ 0 w 2036762"/>
              <a:gd name="connsiteY0" fmla="*/ 0 h 408781"/>
              <a:gd name="connsiteX1" fmla="*/ 1962150 w 2036762"/>
              <a:gd name="connsiteY1" fmla="*/ 0 h 408781"/>
              <a:gd name="connsiteX2" fmla="*/ 1962150 w 2036762"/>
              <a:gd name="connsiteY2" fmla="*/ 120387 h 408781"/>
              <a:gd name="connsiteX3" fmla="*/ 1962150 w 2036762"/>
              <a:gd name="connsiteY3" fmla="*/ 141629 h 408781"/>
              <a:gd name="connsiteX4" fmla="*/ 2036762 w 2036762"/>
              <a:gd name="connsiteY4" fmla="*/ 204390 h 408781"/>
              <a:gd name="connsiteX5" fmla="*/ 1962150 w 2036762"/>
              <a:gd name="connsiteY5" fmla="*/ 267151 h 408781"/>
              <a:gd name="connsiteX6" fmla="*/ 1962150 w 2036762"/>
              <a:gd name="connsiteY6" fmla="*/ 301362 h 408781"/>
              <a:gd name="connsiteX7" fmla="*/ 1962150 w 2036762"/>
              <a:gd name="connsiteY7" fmla="*/ 408781 h 408781"/>
              <a:gd name="connsiteX8" fmla="*/ 0 w 2036762"/>
              <a:gd name="connsiteY8" fmla="*/ 408781 h 408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36762" h="408781">
                <a:moveTo>
                  <a:pt x="0" y="0"/>
                </a:moveTo>
                <a:lnTo>
                  <a:pt x="1962150" y="0"/>
                </a:lnTo>
                <a:lnTo>
                  <a:pt x="1962150" y="120387"/>
                </a:lnTo>
                <a:lnTo>
                  <a:pt x="1962150" y="141629"/>
                </a:lnTo>
                <a:lnTo>
                  <a:pt x="2036762" y="204390"/>
                </a:lnTo>
                <a:lnTo>
                  <a:pt x="1962150" y="267151"/>
                </a:lnTo>
                <a:lnTo>
                  <a:pt x="1962150" y="301362"/>
                </a:lnTo>
                <a:lnTo>
                  <a:pt x="1962150" y="408781"/>
                </a:lnTo>
                <a:lnTo>
                  <a:pt x="0" y="408781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Digitale Medien (M. Sc.)</a:t>
            </a:r>
          </a:p>
        </p:txBody>
      </p:sp>
      <p:sp>
        <p:nvSpPr>
          <p:cNvPr id="53" name="Textplatzhalter 52"/>
          <p:cNvSpPr>
            <a:spLocks noGrp="1"/>
          </p:cNvSpPr>
          <p:nvPr>
            <p:ph type="body" sz="quarter" idx="22" hasCustomPrompt="1"/>
          </p:nvPr>
        </p:nvSpPr>
        <p:spPr bwMode="auto">
          <a:xfrm>
            <a:off x="1381352" y="3722162"/>
            <a:ext cx="2689792" cy="408781"/>
          </a:xfrm>
          <a:custGeom>
            <a:avLst/>
            <a:gdLst>
              <a:gd name="connsiteX0" fmla="*/ 0 w 2036762"/>
              <a:gd name="connsiteY0" fmla="*/ 0 h 408781"/>
              <a:gd name="connsiteX1" fmla="*/ 1962150 w 2036762"/>
              <a:gd name="connsiteY1" fmla="*/ 0 h 408781"/>
              <a:gd name="connsiteX2" fmla="*/ 1962150 w 2036762"/>
              <a:gd name="connsiteY2" fmla="*/ 120387 h 408781"/>
              <a:gd name="connsiteX3" fmla="*/ 1962150 w 2036762"/>
              <a:gd name="connsiteY3" fmla="*/ 141629 h 408781"/>
              <a:gd name="connsiteX4" fmla="*/ 2036762 w 2036762"/>
              <a:gd name="connsiteY4" fmla="*/ 204390 h 408781"/>
              <a:gd name="connsiteX5" fmla="*/ 1962150 w 2036762"/>
              <a:gd name="connsiteY5" fmla="*/ 267151 h 408781"/>
              <a:gd name="connsiteX6" fmla="*/ 1962150 w 2036762"/>
              <a:gd name="connsiteY6" fmla="*/ 301362 h 408781"/>
              <a:gd name="connsiteX7" fmla="*/ 1962150 w 2036762"/>
              <a:gd name="connsiteY7" fmla="*/ 408781 h 408781"/>
              <a:gd name="connsiteX8" fmla="*/ 0 w 2036762"/>
              <a:gd name="connsiteY8" fmla="*/ 408781 h 408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36762" h="408781">
                <a:moveTo>
                  <a:pt x="0" y="0"/>
                </a:moveTo>
                <a:lnTo>
                  <a:pt x="1962150" y="0"/>
                </a:lnTo>
                <a:lnTo>
                  <a:pt x="1962150" y="120387"/>
                </a:lnTo>
                <a:lnTo>
                  <a:pt x="1962150" y="141629"/>
                </a:lnTo>
                <a:lnTo>
                  <a:pt x="2036762" y="204390"/>
                </a:lnTo>
                <a:lnTo>
                  <a:pt x="1962150" y="267151"/>
                </a:lnTo>
                <a:lnTo>
                  <a:pt x="1962150" y="301362"/>
                </a:lnTo>
                <a:lnTo>
                  <a:pt x="1962150" y="408781"/>
                </a:lnTo>
                <a:lnTo>
                  <a:pt x="0" y="408781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Online-SG Medieninformatik</a:t>
            </a:r>
          </a:p>
          <a:p>
            <a:pPr lvl="0"/>
            <a:r>
              <a:rPr lang="de-DE" dirty="0" smtClean="0"/>
              <a:t>(B. Sc., M. Sc.)</a:t>
            </a:r>
          </a:p>
        </p:txBody>
      </p:sp>
      <p:sp>
        <p:nvSpPr>
          <p:cNvPr id="54" name="Textplatzhalt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375990" y="1609725"/>
            <a:ext cx="2592917" cy="408781"/>
          </a:xfrm>
          <a:solidFill>
            <a:schemeClr val="accent1"/>
          </a:solidFill>
        </p:spPr>
        <p:txBody>
          <a:bodyPr anchor="ctr"/>
          <a:lstStyle>
            <a:lvl1pPr marL="0" indent="0">
              <a:lnSpc>
                <a:spcPct val="100000"/>
              </a:lnSpc>
              <a:buNone/>
              <a:defRPr sz="1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Fachbereich</a:t>
            </a:r>
            <a:br>
              <a:rPr lang="de-DE" dirty="0" smtClean="0"/>
            </a:br>
            <a:r>
              <a:rPr lang="de-DE" dirty="0" smtClean="0"/>
              <a:t>Informatik und Medien</a:t>
            </a:r>
          </a:p>
        </p:txBody>
      </p:sp>
    </p:spTree>
    <p:extLst>
      <p:ext uri="{BB962C8B-B14F-4D97-AF65-F5344CB8AC3E}">
        <p14:creationId xmlns:p14="http://schemas.microsoft.com/office/powerpoint/2010/main" val="415337594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860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FB Informatik - Abschluss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9"/>
          <p:cNvSpPr>
            <a:spLocks noChangeArrowheads="1"/>
          </p:cNvSpPr>
          <p:nvPr userDrawn="1"/>
        </p:nvSpPr>
        <p:spPr bwMode="auto">
          <a:xfrm>
            <a:off x="507600" y="1600200"/>
            <a:ext cx="11700228" cy="479266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solidFill>
                  <a:schemeClr val="tx2"/>
                </a:solidFill>
              </a:rPr>
              <a:t>            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278000" y="5313363"/>
            <a:ext cx="8534400" cy="609600"/>
          </a:xfrm>
        </p:spPr>
        <p:txBody>
          <a:bodyPr/>
          <a:lstStyle>
            <a:lvl1pPr marL="285750" marR="0" indent="-285750" algn="l" defTabSz="914400" rtl="0" eaLnBrk="1" fontAlgn="base" latinLnBrk="0" hangingPunct="1">
              <a:lnSpc>
                <a:spcPts val="1800"/>
              </a:lnSpc>
              <a:spcBef>
                <a:spcPts val="300"/>
              </a:spcBef>
              <a:spcAft>
                <a:spcPct val="0"/>
              </a:spcAft>
              <a:buClr>
                <a:schemeClr val="tx2"/>
              </a:buClr>
              <a:buSzTx/>
              <a:buFont typeface="Times" charset="0"/>
              <a:buNone/>
              <a:tabLst/>
              <a:defRPr sz="14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Dr. </a:t>
            </a:r>
            <a:r>
              <a:rPr lang="de-DE" dirty="0" err="1" smtClean="0"/>
              <a:t>rer</a:t>
            </a:r>
            <a:r>
              <a:rPr lang="de-DE" dirty="0" smtClean="0"/>
              <a:t>. pol Max Mustermann · </a:t>
            </a:r>
            <a:fld id="{B15953E2-1CAD-46A0-A666-3E8E0EC7E0E1}" type="datetime1">
              <a:rPr lang="de-DE" smtClean="0"/>
              <a:pPr/>
              <a:t>25.04.14</a:t>
            </a:fld>
            <a:endParaRPr lang="de-DE" dirty="0" smtClean="0"/>
          </a:p>
          <a:p>
            <a:endParaRPr lang="de-DE" dirty="0"/>
          </a:p>
        </p:txBody>
      </p:sp>
      <p:sp>
        <p:nvSpPr>
          <p:cNvPr id="10" name="Textfeld 9"/>
          <p:cNvSpPr txBox="1"/>
          <p:nvPr userDrawn="1"/>
        </p:nvSpPr>
        <p:spPr>
          <a:xfrm>
            <a:off x="1289930" y="2445088"/>
            <a:ext cx="9421283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de-DE" sz="2400" b="1" kern="1200" baseline="0" dirty="0" smtClean="0">
                <a:solidFill>
                  <a:schemeClr val="bg1"/>
                </a:solidFill>
                <a:latin typeface="+mj-lt"/>
                <a:ea typeface="ＭＳ Ｐゴシック" charset="-128"/>
                <a:cs typeface="+mn-cs"/>
              </a:rPr>
              <a:t>Vielen Dank für Ihre Aufmerksamkeit</a:t>
            </a:r>
            <a:endParaRPr lang="de-DE" sz="2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Rechteck 6"/>
          <p:cNvSpPr/>
          <p:nvPr userDrawn="1"/>
        </p:nvSpPr>
        <p:spPr bwMode="auto">
          <a:xfrm>
            <a:off x="0" y="6383867"/>
            <a:ext cx="12192000" cy="482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  <a:ea typeface="ＭＳ Ｐゴシック" charset="-128"/>
            </a:endParaRPr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" y="0"/>
            <a:ext cx="3999220" cy="2043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3548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FB Informatik - Titelfolie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9"/>
          <p:cNvSpPr>
            <a:spLocks noChangeArrowheads="1"/>
          </p:cNvSpPr>
          <p:nvPr userDrawn="1"/>
        </p:nvSpPr>
        <p:spPr bwMode="auto">
          <a:xfrm>
            <a:off x="507600" y="1600200"/>
            <a:ext cx="11700228" cy="261461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/>
              <a:t>             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73364" y="0"/>
            <a:ext cx="7360592" cy="1143000"/>
          </a:xfrm>
        </p:spPr>
        <p:txBody>
          <a:bodyPr/>
          <a:lstStyle>
            <a:lvl1pPr>
              <a:lnSpc>
                <a:spcPts val="3000"/>
              </a:lnSpc>
              <a:defRPr sz="24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0"/>
          </p:nvPr>
        </p:nvSpPr>
        <p:spPr>
          <a:xfrm>
            <a:off x="507600" y="4214814"/>
            <a:ext cx="11700228" cy="2185987"/>
          </a:xfrm>
        </p:spPr>
        <p:txBody>
          <a:bodyPr/>
          <a:lstStyle>
            <a:lvl1pPr>
              <a:buNone/>
              <a:defRPr/>
            </a:lvl1pPr>
          </a:lstStyle>
          <a:p>
            <a:endParaRPr lang="de-DE"/>
          </a:p>
        </p:txBody>
      </p:sp>
      <p:sp>
        <p:nvSpPr>
          <p:cNvPr id="7" name="Rechteck 6"/>
          <p:cNvSpPr/>
          <p:nvPr userDrawn="1"/>
        </p:nvSpPr>
        <p:spPr bwMode="auto">
          <a:xfrm>
            <a:off x="0" y="6383867"/>
            <a:ext cx="12192000" cy="482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  <a:ea typeface="ＭＳ Ｐゴシック" charset="-128"/>
            </a:endParaRP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278000" y="3553859"/>
            <a:ext cx="9235875" cy="609600"/>
          </a:xfrm>
        </p:spPr>
        <p:txBody>
          <a:bodyPr/>
          <a:lstStyle>
            <a:lvl1pPr marL="285750" marR="0" indent="-285750" algn="l" defTabSz="914400" rtl="0" eaLnBrk="1" fontAlgn="base" latinLnBrk="0" hangingPunct="1">
              <a:lnSpc>
                <a:spcPts val="1800"/>
              </a:lnSpc>
              <a:spcBef>
                <a:spcPts val="300"/>
              </a:spcBef>
              <a:spcAft>
                <a:spcPct val="0"/>
              </a:spcAft>
              <a:buClr>
                <a:schemeClr val="tx2"/>
              </a:buClr>
              <a:buSzTx/>
              <a:buFont typeface="Times" charset="0"/>
              <a:buNone/>
              <a:tabLst/>
              <a:defRPr sz="14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Dr. </a:t>
            </a:r>
            <a:r>
              <a:rPr lang="de-DE" dirty="0" err="1" smtClean="0"/>
              <a:t>rer</a:t>
            </a:r>
            <a:r>
              <a:rPr lang="de-DE" dirty="0" smtClean="0"/>
              <a:t>. pol Max Mustermann · </a:t>
            </a:r>
            <a:fld id="{B15953E2-1CAD-46A0-A666-3E8E0EC7E0E1}" type="datetime1">
              <a:rPr lang="de-DE" smtClean="0"/>
              <a:pPr/>
              <a:t>25.04.14</a:t>
            </a:fld>
            <a:endParaRPr lang="de-DE" dirty="0" smtClean="0"/>
          </a:p>
          <a:p>
            <a:endParaRPr lang="de-DE" dirty="0"/>
          </a:p>
        </p:txBody>
      </p:sp>
      <p:sp>
        <p:nvSpPr>
          <p:cNvPr id="11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265656" y="2397300"/>
            <a:ext cx="10202444" cy="1261361"/>
          </a:xfrm>
          <a:prstGeom prst="rect">
            <a:avLst/>
          </a:prstGeom>
        </p:spPr>
        <p:txBody>
          <a:bodyPr/>
          <a:lstStyle>
            <a:lvl1pPr>
              <a:defRPr sz="2400" b="1">
                <a:solidFill>
                  <a:schemeClr val="bg1"/>
                </a:solidFill>
                <a:latin typeface="Tahoma Bold"/>
              </a:defRPr>
            </a:lvl1pPr>
          </a:lstStyle>
          <a:p>
            <a:r>
              <a:rPr lang="de-DE" dirty="0" smtClean="0"/>
              <a:t>Titel der Präsentation über „EINFÜGEN“ -&gt; „Kopf-und Fußzeile“ -&gt; „Fußzeile“ (auf alle Folien übernehmen)</a:t>
            </a:r>
            <a:endParaRPr lang="de-DE" dirty="0"/>
          </a:p>
        </p:txBody>
      </p:sp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" y="0"/>
            <a:ext cx="3999220" cy="2043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902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FB Technik - 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9"/>
          <p:cNvSpPr>
            <a:spLocks noChangeArrowheads="1"/>
          </p:cNvSpPr>
          <p:nvPr userDrawn="1"/>
        </p:nvSpPr>
        <p:spPr bwMode="auto">
          <a:xfrm>
            <a:off x="507600" y="1600200"/>
            <a:ext cx="11705472" cy="479266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solidFill>
                  <a:srgbClr val="CC0A2F"/>
                </a:solidFill>
              </a:rPr>
              <a:t>            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278000" y="5313363"/>
            <a:ext cx="8534400" cy="609600"/>
          </a:xfrm>
        </p:spPr>
        <p:txBody>
          <a:bodyPr/>
          <a:lstStyle>
            <a:lvl1pPr marL="285750" marR="0" indent="-285750" algn="l" defTabSz="914400" rtl="0" eaLnBrk="1" fontAlgn="base" latinLnBrk="0" hangingPunct="1">
              <a:lnSpc>
                <a:spcPts val="1800"/>
              </a:lnSpc>
              <a:spcBef>
                <a:spcPts val="300"/>
              </a:spcBef>
              <a:spcAft>
                <a:spcPct val="0"/>
              </a:spcAft>
              <a:buClr>
                <a:schemeClr val="tx2"/>
              </a:buClr>
              <a:buSzTx/>
              <a:buFont typeface="Times" charset="0"/>
              <a:buNone/>
              <a:tabLst/>
              <a:defRPr sz="1400">
                <a:solidFill>
                  <a:srgbClr val="FFFFFF"/>
                </a:solidFill>
              </a:defRPr>
            </a:lvl1pPr>
          </a:lstStyle>
          <a:p>
            <a:r>
              <a:rPr lang="de-DE" dirty="0" smtClean="0"/>
              <a:t>Dr. </a:t>
            </a:r>
            <a:r>
              <a:rPr lang="de-DE" dirty="0" err="1" smtClean="0"/>
              <a:t>rer</a:t>
            </a:r>
            <a:r>
              <a:rPr lang="de-DE" dirty="0" smtClean="0"/>
              <a:t>. pol Max Mustermann · </a:t>
            </a:r>
            <a:fld id="{B15953E2-1CAD-46A0-A666-3E8E0EC7E0E1}" type="datetime1">
              <a:rPr lang="de-DE" smtClean="0"/>
              <a:pPr/>
              <a:t>25.04.14</a:t>
            </a:fld>
            <a:endParaRPr lang="de-DE" dirty="0" smtClean="0"/>
          </a:p>
          <a:p>
            <a:endParaRPr lang="de-DE" dirty="0"/>
          </a:p>
        </p:txBody>
      </p:sp>
      <p:sp>
        <p:nvSpPr>
          <p:cNvPr id="2" name="Rechteck 1"/>
          <p:cNvSpPr/>
          <p:nvPr userDrawn="1"/>
        </p:nvSpPr>
        <p:spPr bwMode="auto">
          <a:xfrm>
            <a:off x="0" y="6383867"/>
            <a:ext cx="12192000" cy="482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  <a:ea typeface="ＭＳ Ｐゴシック" charset="-128"/>
            </a:endParaRPr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" y="982"/>
            <a:ext cx="3999220" cy="2045925"/>
          </a:xfrm>
          <a:prstGeom prst="rect">
            <a:avLst/>
          </a:prstGeom>
        </p:spPr>
      </p:pic>
      <p:sp>
        <p:nvSpPr>
          <p:cNvPr id="10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265656" y="2397300"/>
            <a:ext cx="10202444" cy="1261361"/>
          </a:xfrm>
          <a:prstGeom prst="rect">
            <a:avLst/>
          </a:prstGeom>
        </p:spPr>
        <p:txBody>
          <a:bodyPr/>
          <a:lstStyle>
            <a:lvl1pPr>
              <a:defRPr sz="2400" b="1">
                <a:solidFill>
                  <a:schemeClr val="bg1"/>
                </a:solidFill>
                <a:latin typeface="Tahoma Bold"/>
              </a:defRPr>
            </a:lvl1pPr>
          </a:lstStyle>
          <a:p>
            <a:r>
              <a:rPr lang="de-DE" dirty="0" smtClean="0"/>
              <a:t>Titel der Präsentation über „EINFÜGEN“ -&gt; „Kopf-und Fußzeile“ -&gt; „Fußzeile“ (auf alle Folien übernehmen)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213687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FB Informatik - nu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78652" y="1495167"/>
            <a:ext cx="10189448" cy="4276800"/>
          </a:xfrm>
        </p:spPr>
        <p:txBody>
          <a:bodyPr anchor="t"/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1276333" y="611188"/>
            <a:ext cx="10191767" cy="685800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10" name="Datumsplatzhalter 3"/>
          <p:cNvSpPr>
            <a:spLocks noGrp="1"/>
          </p:cNvSpPr>
          <p:nvPr>
            <p:ph type="dt" sz="half" idx="2"/>
          </p:nvPr>
        </p:nvSpPr>
        <p:spPr>
          <a:xfrm>
            <a:off x="10076016" y="6448154"/>
            <a:ext cx="1485704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21.02.2014</a:t>
            </a:r>
            <a:endParaRPr lang="de-DE" dirty="0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22639" y="6446837"/>
            <a:ext cx="7607700" cy="365125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Titel der Präsentation über „EINFÜGEN“ -&gt; „Kopf-und Fußzeile“ -&gt; „Fußzeile“ (auf alle Folien übernehmen)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950039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FB Technik - nu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75341" y="1495167"/>
            <a:ext cx="10184822" cy="4276800"/>
          </a:xfrm>
        </p:spPr>
        <p:txBody>
          <a:bodyPr anchor="t"/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21.02.2014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B243A-3576-4008-84D2-FFC27A67DDF6}" type="slidenum">
              <a:rPr lang="de-DE" smtClean="0"/>
              <a:pPr/>
              <a:t>‹Nr.›</a:t>
            </a:fld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1273022" y="611188"/>
            <a:ext cx="10187141" cy="685800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22639" y="6446837"/>
            <a:ext cx="7607700" cy="365125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Titel der Präsentation über „EINFÜGEN“ -&gt; „Kopf-und Fußzeile“ -&gt; „Fußzeile“ (auf alle Folien übernehmen)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790696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FB Technik - nu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21.02.2014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46DF4-7EEC-4F10-B409-6215E5DCE4BE}" type="slidenum">
              <a:rPr lang="de-DE" smtClean="0"/>
              <a:pPr/>
              <a:t>‹Nr.›</a:t>
            </a:fld>
            <a:r>
              <a:rPr lang="de-DE" smtClean="0"/>
              <a:t> </a:t>
            </a:r>
            <a:endParaRPr lang="de-DE" dirty="0"/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1270056" y="611188"/>
            <a:ext cx="10190107" cy="685800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7" name="Bildplatzhalter 11"/>
          <p:cNvSpPr>
            <a:spLocks noGrp="1"/>
          </p:cNvSpPr>
          <p:nvPr>
            <p:ph type="pic" sz="quarter" idx="13"/>
          </p:nvPr>
        </p:nvSpPr>
        <p:spPr>
          <a:xfrm>
            <a:off x="1380375" y="1594691"/>
            <a:ext cx="10090546" cy="4278312"/>
          </a:xfrm>
        </p:spPr>
        <p:txBody>
          <a:bodyPr/>
          <a:lstStyle>
            <a:lvl1pPr>
              <a:buNone/>
              <a:defRPr/>
            </a:lvl1pPr>
          </a:lstStyle>
          <a:p>
            <a:endParaRPr lang="de-DE" dirty="0"/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22639" y="6446837"/>
            <a:ext cx="7607700" cy="365125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Titel der Präsentation über „EINFÜGEN“ -&gt; „Kopf-und Fußzeile“ -&gt; „Fußzeile“ (auf alle Folien übernehmen)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4803309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860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FB Technik - Text +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72565" y="611188"/>
            <a:ext cx="9571567" cy="685800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734177" y="1481139"/>
            <a:ext cx="4725986" cy="4405311"/>
          </a:xfrm>
        </p:spPr>
        <p:txBody>
          <a:bodyPr/>
          <a:lstStyle>
            <a:lvl1pPr algn="l">
              <a:buNone/>
              <a:defRPr sz="1800"/>
            </a:lvl1pPr>
            <a:lvl2pPr>
              <a:buNone/>
              <a:defRPr sz="1800"/>
            </a:lvl2pPr>
            <a:lvl3pPr>
              <a:buNone/>
              <a:defRPr sz="1800"/>
            </a:lvl3pPr>
            <a:lvl4pPr>
              <a:buNone/>
              <a:defRPr sz="1800"/>
            </a:lvl4pPr>
            <a:lvl5pPr>
              <a:buNone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21.02.2014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0202B9-ACF1-4A20-A6D2-915DC792BCB3}" type="slidenum">
              <a:rPr lang="de-DE" smtClean="0"/>
              <a:pPr/>
              <a:t>‹Nr.›</a:t>
            </a:fld>
            <a:r>
              <a:rPr lang="de-DE" dirty="0"/>
              <a:t> </a:t>
            </a:r>
          </a:p>
        </p:txBody>
      </p:sp>
      <p:sp>
        <p:nvSpPr>
          <p:cNvPr id="12" name="Bildplatzhalter 11"/>
          <p:cNvSpPr>
            <a:spLocks noGrp="1"/>
          </p:cNvSpPr>
          <p:nvPr>
            <p:ph type="pic" sz="quarter" idx="13"/>
          </p:nvPr>
        </p:nvSpPr>
        <p:spPr>
          <a:xfrm>
            <a:off x="1384601" y="1594691"/>
            <a:ext cx="4929640" cy="4278312"/>
          </a:xfrm>
        </p:spPr>
        <p:txBody>
          <a:bodyPr/>
          <a:lstStyle>
            <a:lvl1pPr>
              <a:buNone/>
              <a:defRPr/>
            </a:lvl1pPr>
          </a:lstStyle>
          <a:p>
            <a:endParaRPr lang="de-DE" dirty="0"/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22639" y="6446837"/>
            <a:ext cx="7607700" cy="365125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Titel der Präsentation über „EINFÜGEN“ -&gt; „Kopf-und Fußzeile“ -&gt; „Fußzeile“ (auf alle Folien übernehmen)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6157730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855" userDrawn="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Layout FB Technik - nur Aufzählu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65861" y="611188"/>
            <a:ext cx="10194302" cy="685800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285750" indent="-285750">
              <a:buFont typeface="Wingdings" panose="05000000000000000000" pitchFamily="2" charset="2"/>
              <a:buChar char="§"/>
              <a:defRPr/>
            </a:lvl1pPr>
            <a:lvl2pPr marL="808038" indent="-285750">
              <a:buFont typeface="Wingdings" panose="05000000000000000000" pitchFamily="2" charset="2"/>
              <a:buChar char="§"/>
              <a:defRPr/>
            </a:lvl2pPr>
            <a:lvl3pPr marL="1252538" indent="-254000">
              <a:buFont typeface="Wingdings" panose="05000000000000000000" pitchFamily="2" charset="2"/>
              <a:buChar char="§"/>
              <a:defRPr/>
            </a:lvl3pPr>
            <a:lvl4pPr marL="1701800" indent="-284163">
              <a:buFont typeface="Wingdings" panose="05000000000000000000" pitchFamily="2" charset="2"/>
              <a:buChar char="§"/>
              <a:defRPr/>
            </a:lvl4pPr>
            <a:lvl5pPr marL="2151063" indent="-314325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21.02.2014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7D905B-AA8D-4A06-91DD-9C9202A13A6D}" type="slidenum">
              <a:rPr lang="de-DE" smtClean="0"/>
              <a:pPr/>
              <a:t>‹Nr.›</a:t>
            </a:fld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22639" y="6446837"/>
            <a:ext cx="7607700" cy="365125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Titel der Präsentation über „EINFÜGEN“ -&gt; „Kopf-und Fußzeile“ -&gt; „Fußzeile“ (auf alle Folien übernehmen)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456761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FB Technik - Tabellenvorl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21.02.2014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46DF4-7EEC-4F10-B409-6215E5DCE4BE}" type="slidenum">
              <a:rPr lang="de-DE" smtClean="0"/>
              <a:pPr/>
              <a:t>‹Nr.›</a:t>
            </a:fld>
            <a:r>
              <a:rPr lang="de-DE" smtClean="0"/>
              <a:t> </a:t>
            </a:r>
            <a:endParaRPr lang="de-DE" dirty="0"/>
          </a:p>
        </p:txBody>
      </p:sp>
      <p:sp>
        <p:nvSpPr>
          <p:cNvPr id="38" name="Textplatzhalter 37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1384513" y="1620773"/>
            <a:ext cx="2217368" cy="249576"/>
          </a:xfrm>
          <a:custGeom>
            <a:avLst/>
            <a:gdLst>
              <a:gd name="connsiteX0" fmla="*/ 0 w 1554762"/>
              <a:gd name="connsiteY0" fmla="*/ 0 h 249576"/>
              <a:gd name="connsiteX1" fmla="*/ 600 w 1554762"/>
              <a:gd name="connsiteY1" fmla="*/ 0 h 249576"/>
              <a:gd name="connsiteX2" fmla="*/ 1554162 w 1554762"/>
              <a:gd name="connsiteY2" fmla="*/ 0 h 249576"/>
              <a:gd name="connsiteX3" fmla="*/ 1554762 w 1554762"/>
              <a:gd name="connsiteY3" fmla="*/ 0 h 249576"/>
              <a:gd name="connsiteX4" fmla="*/ 1554762 w 1554762"/>
              <a:gd name="connsiteY4" fmla="*/ 179556 h 249576"/>
              <a:gd name="connsiteX5" fmla="*/ 843180 w 1554762"/>
              <a:gd name="connsiteY5" fmla="*/ 179556 h 249576"/>
              <a:gd name="connsiteX6" fmla="*/ 777082 w 1554762"/>
              <a:gd name="connsiteY6" fmla="*/ 249576 h 249576"/>
              <a:gd name="connsiteX7" fmla="*/ 710983 w 1554762"/>
              <a:gd name="connsiteY7" fmla="*/ 179556 h 249576"/>
              <a:gd name="connsiteX8" fmla="*/ 600 w 1554762"/>
              <a:gd name="connsiteY8" fmla="*/ 179556 h 249576"/>
              <a:gd name="connsiteX9" fmla="*/ 600 w 1554762"/>
              <a:gd name="connsiteY9" fmla="*/ 174625 h 249576"/>
              <a:gd name="connsiteX10" fmla="*/ 0 w 1554762"/>
              <a:gd name="connsiteY10" fmla="*/ 174625 h 249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54762" h="249576">
                <a:moveTo>
                  <a:pt x="0" y="0"/>
                </a:moveTo>
                <a:lnTo>
                  <a:pt x="600" y="0"/>
                </a:lnTo>
                <a:lnTo>
                  <a:pt x="1554162" y="0"/>
                </a:lnTo>
                <a:lnTo>
                  <a:pt x="1554762" y="0"/>
                </a:lnTo>
                <a:lnTo>
                  <a:pt x="1554762" y="179556"/>
                </a:lnTo>
                <a:lnTo>
                  <a:pt x="843180" y="179556"/>
                </a:lnTo>
                <a:lnTo>
                  <a:pt x="777082" y="249576"/>
                </a:lnTo>
                <a:lnTo>
                  <a:pt x="710983" y="179556"/>
                </a:lnTo>
                <a:lnTo>
                  <a:pt x="600" y="179556"/>
                </a:lnTo>
                <a:lnTo>
                  <a:pt x="600" y="174625"/>
                </a:lnTo>
                <a:lnTo>
                  <a:pt x="0" y="174625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>
            <a:lvl1pPr marL="0" marR="0" indent="0" algn="ctr" defTabSz="914400" rtl="0" eaLnBrk="0" fontAlgn="base" latinLnBrk="0" hangingPunct="0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bg1"/>
                </a:solidFill>
              </a:defRPr>
            </a:lvl1pPr>
          </a:lstStyle>
          <a:p>
            <a:pPr marL="0" marR="0" indent="0" algn="ctr" defTabSz="914400" rtl="0" eaLnBrk="0" fontAlgn="base" latinLnBrk="0" hangingPunct="0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charset="0"/>
                <a:ea typeface="ＭＳ Ｐゴシック" charset="-128"/>
              </a:rPr>
              <a:t>Header</a:t>
            </a:r>
          </a:p>
        </p:txBody>
      </p:sp>
      <p:sp>
        <p:nvSpPr>
          <p:cNvPr id="41" name="Textplatzhalter 40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3728141" y="1620773"/>
            <a:ext cx="3035583" cy="249576"/>
          </a:xfrm>
          <a:custGeom>
            <a:avLst/>
            <a:gdLst>
              <a:gd name="connsiteX0" fmla="*/ 0 w 2127053"/>
              <a:gd name="connsiteY0" fmla="*/ 0 h 249576"/>
              <a:gd name="connsiteX1" fmla="*/ 286445 w 2127053"/>
              <a:gd name="connsiteY1" fmla="*/ 0 h 249576"/>
              <a:gd name="connsiteX2" fmla="*/ 1840607 w 2127053"/>
              <a:gd name="connsiteY2" fmla="*/ 0 h 249576"/>
              <a:gd name="connsiteX3" fmla="*/ 2127053 w 2127053"/>
              <a:gd name="connsiteY3" fmla="*/ 0 h 249576"/>
              <a:gd name="connsiteX4" fmla="*/ 2127053 w 2127053"/>
              <a:gd name="connsiteY4" fmla="*/ 179556 h 249576"/>
              <a:gd name="connsiteX5" fmla="*/ 1129625 w 2127053"/>
              <a:gd name="connsiteY5" fmla="*/ 179556 h 249576"/>
              <a:gd name="connsiteX6" fmla="*/ 1063527 w 2127053"/>
              <a:gd name="connsiteY6" fmla="*/ 249576 h 249576"/>
              <a:gd name="connsiteX7" fmla="*/ 997428 w 2127053"/>
              <a:gd name="connsiteY7" fmla="*/ 179556 h 249576"/>
              <a:gd name="connsiteX8" fmla="*/ 0 w 2127053"/>
              <a:gd name="connsiteY8" fmla="*/ 179556 h 249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27053" h="249576">
                <a:moveTo>
                  <a:pt x="0" y="0"/>
                </a:moveTo>
                <a:lnTo>
                  <a:pt x="286445" y="0"/>
                </a:lnTo>
                <a:lnTo>
                  <a:pt x="1840607" y="0"/>
                </a:lnTo>
                <a:lnTo>
                  <a:pt x="2127053" y="0"/>
                </a:lnTo>
                <a:lnTo>
                  <a:pt x="2127053" y="179556"/>
                </a:lnTo>
                <a:lnTo>
                  <a:pt x="1129625" y="179556"/>
                </a:lnTo>
                <a:lnTo>
                  <a:pt x="1063527" y="249576"/>
                </a:lnTo>
                <a:lnTo>
                  <a:pt x="997428" y="179556"/>
                </a:lnTo>
                <a:lnTo>
                  <a:pt x="0" y="179556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noAutofit/>
          </a:bodyPr>
          <a:lstStyle>
            <a:lvl1pPr marL="0" marR="0" indent="0" algn="ctr" defTabSz="914400" rtl="0" eaLnBrk="0" fontAlgn="base" latinLnBrk="0" hangingPunct="0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bg1"/>
                </a:solidFill>
              </a:defRPr>
            </a:lvl1pPr>
          </a:lstStyle>
          <a:p>
            <a:pPr marL="0" marR="0" indent="0" algn="ctr" defTabSz="914400" rtl="0" eaLnBrk="0" fontAlgn="base" latinLnBrk="0" hangingPunct="0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charset="0"/>
                <a:ea typeface="ＭＳ Ｐゴシック" charset="-128"/>
              </a:rPr>
              <a:t>Header</a:t>
            </a:r>
          </a:p>
        </p:txBody>
      </p:sp>
      <p:sp>
        <p:nvSpPr>
          <p:cNvPr id="42" name="Textplatzhalter 41"/>
          <p:cNvSpPr>
            <a:spLocks noGrp="1"/>
          </p:cNvSpPr>
          <p:nvPr>
            <p:ph type="body" sz="quarter" idx="18" hasCustomPrompt="1"/>
          </p:nvPr>
        </p:nvSpPr>
        <p:spPr bwMode="auto">
          <a:xfrm>
            <a:off x="6881075" y="1620773"/>
            <a:ext cx="4611824" cy="249576"/>
          </a:xfrm>
          <a:custGeom>
            <a:avLst/>
            <a:gdLst>
              <a:gd name="connsiteX0" fmla="*/ 0 w 3232150"/>
              <a:gd name="connsiteY0" fmla="*/ 0 h 249576"/>
              <a:gd name="connsiteX1" fmla="*/ 838994 w 3232150"/>
              <a:gd name="connsiteY1" fmla="*/ 0 h 249576"/>
              <a:gd name="connsiteX2" fmla="*/ 2393156 w 3232150"/>
              <a:gd name="connsiteY2" fmla="*/ 0 h 249576"/>
              <a:gd name="connsiteX3" fmla="*/ 3232150 w 3232150"/>
              <a:gd name="connsiteY3" fmla="*/ 0 h 249576"/>
              <a:gd name="connsiteX4" fmla="*/ 3232150 w 3232150"/>
              <a:gd name="connsiteY4" fmla="*/ 179556 h 249576"/>
              <a:gd name="connsiteX5" fmla="*/ 1682174 w 3232150"/>
              <a:gd name="connsiteY5" fmla="*/ 179556 h 249576"/>
              <a:gd name="connsiteX6" fmla="*/ 1616076 w 3232150"/>
              <a:gd name="connsiteY6" fmla="*/ 249576 h 249576"/>
              <a:gd name="connsiteX7" fmla="*/ 1549977 w 3232150"/>
              <a:gd name="connsiteY7" fmla="*/ 179556 h 249576"/>
              <a:gd name="connsiteX8" fmla="*/ 0 w 3232150"/>
              <a:gd name="connsiteY8" fmla="*/ 179556 h 249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32150" h="249576">
                <a:moveTo>
                  <a:pt x="0" y="0"/>
                </a:moveTo>
                <a:lnTo>
                  <a:pt x="838994" y="0"/>
                </a:lnTo>
                <a:lnTo>
                  <a:pt x="2393156" y="0"/>
                </a:lnTo>
                <a:lnTo>
                  <a:pt x="3232150" y="0"/>
                </a:lnTo>
                <a:lnTo>
                  <a:pt x="3232150" y="179556"/>
                </a:lnTo>
                <a:lnTo>
                  <a:pt x="1682174" y="179556"/>
                </a:lnTo>
                <a:lnTo>
                  <a:pt x="1616076" y="249576"/>
                </a:lnTo>
                <a:lnTo>
                  <a:pt x="1549977" y="179556"/>
                </a:lnTo>
                <a:lnTo>
                  <a:pt x="0" y="17955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>
            <a:lvl1pPr marL="0" marR="0" indent="0" algn="ctr" defTabSz="914400" rtl="0" eaLnBrk="0" fontAlgn="base" latinLnBrk="0" hangingPunct="0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bg1"/>
                </a:solidFill>
              </a:defRPr>
            </a:lvl1pPr>
          </a:lstStyle>
          <a:p>
            <a:pPr marL="0" marR="0" indent="0" algn="ctr" defTabSz="914400" rtl="0" eaLnBrk="0" fontAlgn="base" latinLnBrk="0" hangingPunct="0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charset="0"/>
                <a:ea typeface="ＭＳ Ｐゴシック" charset="-128"/>
              </a:rPr>
              <a:t>Header</a:t>
            </a:r>
          </a:p>
        </p:txBody>
      </p:sp>
      <p:sp>
        <p:nvSpPr>
          <p:cNvPr id="44" name="Textplatzhalter 43"/>
          <p:cNvSpPr>
            <a:spLocks noGrp="1"/>
          </p:cNvSpPr>
          <p:nvPr>
            <p:ph type="body" sz="quarter" idx="22" hasCustomPrompt="1"/>
          </p:nvPr>
        </p:nvSpPr>
        <p:spPr bwMode="auto">
          <a:xfrm>
            <a:off x="1386785" y="2138818"/>
            <a:ext cx="10106114" cy="249576"/>
          </a:xfrm>
          <a:custGeom>
            <a:avLst/>
            <a:gdLst>
              <a:gd name="connsiteX0" fmla="*/ 0 w 7091363"/>
              <a:gd name="connsiteY0" fmla="*/ 0 h 249576"/>
              <a:gd name="connsiteX1" fmla="*/ 2768600 w 7091363"/>
              <a:gd name="connsiteY1" fmla="*/ 0 h 249576"/>
              <a:gd name="connsiteX2" fmla="*/ 4322762 w 7091363"/>
              <a:gd name="connsiteY2" fmla="*/ 0 h 249576"/>
              <a:gd name="connsiteX3" fmla="*/ 7091363 w 7091363"/>
              <a:gd name="connsiteY3" fmla="*/ 0 h 249576"/>
              <a:gd name="connsiteX4" fmla="*/ 7091363 w 7091363"/>
              <a:gd name="connsiteY4" fmla="*/ 179556 h 249576"/>
              <a:gd name="connsiteX5" fmla="*/ 3611780 w 7091363"/>
              <a:gd name="connsiteY5" fmla="*/ 179556 h 249576"/>
              <a:gd name="connsiteX6" fmla="*/ 3545682 w 7091363"/>
              <a:gd name="connsiteY6" fmla="*/ 249576 h 249576"/>
              <a:gd name="connsiteX7" fmla="*/ 3479583 w 7091363"/>
              <a:gd name="connsiteY7" fmla="*/ 179556 h 249576"/>
              <a:gd name="connsiteX8" fmla="*/ 0 w 7091363"/>
              <a:gd name="connsiteY8" fmla="*/ 179556 h 249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091363" h="249576">
                <a:moveTo>
                  <a:pt x="0" y="0"/>
                </a:moveTo>
                <a:lnTo>
                  <a:pt x="2768600" y="0"/>
                </a:lnTo>
                <a:lnTo>
                  <a:pt x="4322762" y="0"/>
                </a:lnTo>
                <a:lnTo>
                  <a:pt x="7091363" y="0"/>
                </a:lnTo>
                <a:lnTo>
                  <a:pt x="7091363" y="179556"/>
                </a:lnTo>
                <a:lnTo>
                  <a:pt x="3611780" y="179556"/>
                </a:lnTo>
                <a:lnTo>
                  <a:pt x="3545682" y="249576"/>
                </a:lnTo>
                <a:lnTo>
                  <a:pt x="3479583" y="179556"/>
                </a:lnTo>
                <a:lnTo>
                  <a:pt x="0" y="17955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>
            <a:lvl1pPr marL="0" marR="0" indent="0" algn="ctr" defTabSz="914400" rtl="0" eaLnBrk="0" fontAlgn="base" latinLnBrk="0" hangingPunct="0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bg1"/>
                </a:solidFill>
              </a:defRPr>
            </a:lvl1pPr>
          </a:lstStyle>
          <a:p>
            <a:pPr marL="0" marR="0" indent="0" algn="ctr" defTabSz="914400" rtl="0" eaLnBrk="0" fontAlgn="base" latinLnBrk="0" hangingPunct="0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charset="0"/>
                <a:ea typeface="ＭＳ Ｐゴシック" charset="-128"/>
              </a:rPr>
              <a:t>Header</a:t>
            </a:r>
          </a:p>
        </p:txBody>
      </p:sp>
      <p:sp>
        <p:nvSpPr>
          <p:cNvPr id="47" name="Freihandform 78"/>
          <p:cNvSpPr txBox="1">
            <a:spLocks/>
          </p:cNvSpPr>
          <p:nvPr userDrawn="1"/>
        </p:nvSpPr>
        <p:spPr bwMode="auto">
          <a:xfrm>
            <a:off x="1374833" y="2726885"/>
            <a:ext cx="10118066" cy="179556"/>
          </a:xfrm>
          <a:custGeom>
            <a:avLst/>
            <a:gdLst>
              <a:gd name="connsiteX0" fmla="*/ 0 w 7091362"/>
              <a:gd name="connsiteY0" fmla="*/ 0 h 179556"/>
              <a:gd name="connsiteX1" fmla="*/ 7091362 w 7091362"/>
              <a:gd name="connsiteY1" fmla="*/ 0 h 179556"/>
              <a:gd name="connsiteX2" fmla="*/ 7091362 w 7091362"/>
              <a:gd name="connsiteY2" fmla="*/ 179556 h 179556"/>
              <a:gd name="connsiteX3" fmla="*/ 3605228 w 7091362"/>
              <a:gd name="connsiteY3" fmla="*/ 179556 h 179556"/>
              <a:gd name="connsiteX4" fmla="*/ 3538536 w 7091362"/>
              <a:gd name="connsiteY4" fmla="*/ 103854 h 179556"/>
              <a:gd name="connsiteX5" fmla="*/ 3471843 w 7091362"/>
              <a:gd name="connsiteY5" fmla="*/ 179556 h 179556"/>
              <a:gd name="connsiteX6" fmla="*/ 0 w 7091362"/>
              <a:gd name="connsiteY6" fmla="*/ 179556 h 179556"/>
              <a:gd name="connsiteX7" fmla="*/ 0 w 7091362"/>
              <a:gd name="connsiteY7" fmla="*/ 0 h 179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91362" h="179556">
                <a:moveTo>
                  <a:pt x="0" y="0"/>
                </a:moveTo>
                <a:lnTo>
                  <a:pt x="7091362" y="0"/>
                </a:lnTo>
                <a:lnTo>
                  <a:pt x="7091362" y="179556"/>
                </a:lnTo>
                <a:lnTo>
                  <a:pt x="3605228" y="179556"/>
                </a:lnTo>
                <a:lnTo>
                  <a:pt x="3538536" y="103854"/>
                </a:lnTo>
                <a:lnTo>
                  <a:pt x="3471843" y="179556"/>
                </a:lnTo>
                <a:lnTo>
                  <a:pt x="0" y="17955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marR="0" indent="0" algn="ctr" defTabSz="914400" rtl="0" eaLnBrk="0" fontAlgn="base" latinLnBrk="0" hangingPunct="0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8038" indent="-285750" algn="l" rtl="0" eaLnBrk="1" fontAlgn="base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2pPr>
            <a:lvl3pPr marL="1257300" indent="-258763" algn="l" rtl="0" eaLnBrk="1" fontAlgn="base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3pPr>
            <a:lvl4pPr marL="1704975" indent="-287338" algn="l" rtl="0" eaLnBrk="1" fontAlgn="base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4pPr>
            <a:lvl5pPr marL="2152650" indent="-315913" algn="l" rtl="0" eaLnBrk="1" fontAlgn="base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22538" indent="-228600" algn="l" rtl="0" eaLnBrk="1" fontAlgn="base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Font typeface="Times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9738" indent="-228600" algn="l" rtl="0" eaLnBrk="1" fontAlgn="base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Font typeface="Times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36938" indent="-228600" algn="l" rtl="0" eaLnBrk="1" fontAlgn="base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Font typeface="Times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94138" indent="-228600" algn="l" rtl="0" eaLnBrk="1" fontAlgn="base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Font typeface="Times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de-DE" sz="1000" kern="0" smtClean="0">
                <a:solidFill>
                  <a:schemeClr val="bg1"/>
                </a:solidFill>
                <a:latin typeface="Tahoma" charset="0"/>
                <a:ea typeface="ＭＳ Ｐゴシック" charset="-128"/>
              </a:rPr>
              <a:t> </a:t>
            </a:r>
            <a:endParaRPr lang="de-DE" sz="1000" kern="0" dirty="0" smtClean="0">
              <a:solidFill>
                <a:schemeClr val="bg1"/>
              </a:solidFill>
              <a:latin typeface="Tahoma" charset="0"/>
              <a:ea typeface="ＭＳ Ｐゴシック" charset="-128"/>
            </a:endParaRPr>
          </a:p>
        </p:txBody>
      </p:sp>
      <p:sp>
        <p:nvSpPr>
          <p:cNvPr id="49" name="Textplatzhalter 48"/>
          <p:cNvSpPr>
            <a:spLocks noGrp="1"/>
          </p:cNvSpPr>
          <p:nvPr>
            <p:ph type="body" sz="quarter" idx="23" hasCustomPrompt="1"/>
          </p:nvPr>
        </p:nvSpPr>
        <p:spPr bwMode="auto">
          <a:xfrm>
            <a:off x="1392761" y="3496301"/>
            <a:ext cx="2209120" cy="249576"/>
          </a:xfrm>
          <a:custGeom>
            <a:avLst/>
            <a:gdLst>
              <a:gd name="connsiteX0" fmla="*/ 0 w 1554762"/>
              <a:gd name="connsiteY0" fmla="*/ 0 h 249576"/>
              <a:gd name="connsiteX1" fmla="*/ 600 w 1554762"/>
              <a:gd name="connsiteY1" fmla="*/ 0 h 249576"/>
              <a:gd name="connsiteX2" fmla="*/ 1554162 w 1554762"/>
              <a:gd name="connsiteY2" fmla="*/ 0 h 249576"/>
              <a:gd name="connsiteX3" fmla="*/ 1554762 w 1554762"/>
              <a:gd name="connsiteY3" fmla="*/ 0 h 249576"/>
              <a:gd name="connsiteX4" fmla="*/ 1554762 w 1554762"/>
              <a:gd name="connsiteY4" fmla="*/ 179556 h 249576"/>
              <a:gd name="connsiteX5" fmla="*/ 843180 w 1554762"/>
              <a:gd name="connsiteY5" fmla="*/ 179556 h 249576"/>
              <a:gd name="connsiteX6" fmla="*/ 777082 w 1554762"/>
              <a:gd name="connsiteY6" fmla="*/ 249576 h 249576"/>
              <a:gd name="connsiteX7" fmla="*/ 710983 w 1554762"/>
              <a:gd name="connsiteY7" fmla="*/ 179556 h 249576"/>
              <a:gd name="connsiteX8" fmla="*/ 600 w 1554762"/>
              <a:gd name="connsiteY8" fmla="*/ 179556 h 249576"/>
              <a:gd name="connsiteX9" fmla="*/ 600 w 1554762"/>
              <a:gd name="connsiteY9" fmla="*/ 174625 h 249576"/>
              <a:gd name="connsiteX10" fmla="*/ 0 w 1554762"/>
              <a:gd name="connsiteY10" fmla="*/ 174625 h 249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54762" h="249576">
                <a:moveTo>
                  <a:pt x="0" y="0"/>
                </a:moveTo>
                <a:lnTo>
                  <a:pt x="600" y="0"/>
                </a:lnTo>
                <a:lnTo>
                  <a:pt x="1554162" y="0"/>
                </a:lnTo>
                <a:lnTo>
                  <a:pt x="1554762" y="0"/>
                </a:lnTo>
                <a:lnTo>
                  <a:pt x="1554762" y="179556"/>
                </a:lnTo>
                <a:lnTo>
                  <a:pt x="843180" y="179556"/>
                </a:lnTo>
                <a:lnTo>
                  <a:pt x="777082" y="249576"/>
                </a:lnTo>
                <a:lnTo>
                  <a:pt x="710983" y="179556"/>
                </a:lnTo>
                <a:lnTo>
                  <a:pt x="600" y="179556"/>
                </a:lnTo>
                <a:lnTo>
                  <a:pt x="600" y="174625"/>
                </a:lnTo>
                <a:lnTo>
                  <a:pt x="0" y="174625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>
            <a:lvl1pPr marL="0" marR="0" indent="0" algn="ctr" defTabSz="914400" rtl="0" eaLnBrk="0" fontAlgn="base" latinLnBrk="0" hangingPunct="0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tx1"/>
                </a:solidFill>
              </a:defRPr>
            </a:lvl1pPr>
          </a:lstStyle>
          <a:p>
            <a:pPr marL="0" marR="0" indent="0" algn="ctr" defTabSz="914400" rtl="0" eaLnBrk="0" fontAlgn="base" latinLnBrk="0" hangingPunct="0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charset="0"/>
                <a:ea typeface="ＭＳ Ｐゴシック" charset="-128"/>
              </a:rPr>
              <a:t>Header</a:t>
            </a:r>
          </a:p>
        </p:txBody>
      </p:sp>
      <p:sp>
        <p:nvSpPr>
          <p:cNvPr id="50" name="Textplatzhalter 49"/>
          <p:cNvSpPr>
            <a:spLocks noGrp="1"/>
          </p:cNvSpPr>
          <p:nvPr>
            <p:ph type="body" sz="quarter" idx="24" hasCustomPrompt="1"/>
          </p:nvPr>
        </p:nvSpPr>
        <p:spPr bwMode="auto">
          <a:xfrm>
            <a:off x="3728141" y="3496301"/>
            <a:ext cx="3035583" cy="249576"/>
          </a:xfrm>
          <a:custGeom>
            <a:avLst/>
            <a:gdLst>
              <a:gd name="connsiteX0" fmla="*/ 0 w 2127053"/>
              <a:gd name="connsiteY0" fmla="*/ 0 h 249576"/>
              <a:gd name="connsiteX1" fmla="*/ 286445 w 2127053"/>
              <a:gd name="connsiteY1" fmla="*/ 0 h 249576"/>
              <a:gd name="connsiteX2" fmla="*/ 1840607 w 2127053"/>
              <a:gd name="connsiteY2" fmla="*/ 0 h 249576"/>
              <a:gd name="connsiteX3" fmla="*/ 2127053 w 2127053"/>
              <a:gd name="connsiteY3" fmla="*/ 0 h 249576"/>
              <a:gd name="connsiteX4" fmla="*/ 2127053 w 2127053"/>
              <a:gd name="connsiteY4" fmla="*/ 179556 h 249576"/>
              <a:gd name="connsiteX5" fmla="*/ 1129625 w 2127053"/>
              <a:gd name="connsiteY5" fmla="*/ 179556 h 249576"/>
              <a:gd name="connsiteX6" fmla="*/ 1063527 w 2127053"/>
              <a:gd name="connsiteY6" fmla="*/ 249576 h 249576"/>
              <a:gd name="connsiteX7" fmla="*/ 997428 w 2127053"/>
              <a:gd name="connsiteY7" fmla="*/ 179556 h 249576"/>
              <a:gd name="connsiteX8" fmla="*/ 0 w 2127053"/>
              <a:gd name="connsiteY8" fmla="*/ 179556 h 249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27053" h="249576">
                <a:moveTo>
                  <a:pt x="0" y="0"/>
                </a:moveTo>
                <a:lnTo>
                  <a:pt x="286445" y="0"/>
                </a:lnTo>
                <a:lnTo>
                  <a:pt x="1840607" y="0"/>
                </a:lnTo>
                <a:lnTo>
                  <a:pt x="2127053" y="0"/>
                </a:lnTo>
                <a:lnTo>
                  <a:pt x="2127053" y="179556"/>
                </a:lnTo>
                <a:lnTo>
                  <a:pt x="1129625" y="179556"/>
                </a:lnTo>
                <a:lnTo>
                  <a:pt x="1063527" y="249576"/>
                </a:lnTo>
                <a:lnTo>
                  <a:pt x="997428" y="179556"/>
                </a:lnTo>
                <a:lnTo>
                  <a:pt x="0" y="17955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wrap="square">
            <a:noAutofit/>
          </a:bodyPr>
          <a:lstStyle>
            <a:lvl1pPr marL="0" marR="0" indent="0" algn="ctr" defTabSz="914400" rtl="0" eaLnBrk="0" fontAlgn="base" latinLnBrk="0" hangingPunct="0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tx1"/>
                </a:solidFill>
              </a:defRPr>
            </a:lvl1pPr>
          </a:lstStyle>
          <a:p>
            <a:pPr marL="0" marR="0" indent="0" algn="ctr" defTabSz="914400" rtl="0" eaLnBrk="0" fontAlgn="base" latinLnBrk="0" hangingPunct="0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charset="0"/>
                <a:ea typeface="ＭＳ Ｐゴシック" charset="-128"/>
              </a:rPr>
              <a:t>Header</a:t>
            </a:r>
          </a:p>
        </p:txBody>
      </p:sp>
      <p:sp>
        <p:nvSpPr>
          <p:cNvPr id="51" name="Textplatzhalter 50"/>
          <p:cNvSpPr>
            <a:spLocks noGrp="1"/>
          </p:cNvSpPr>
          <p:nvPr>
            <p:ph type="body" sz="quarter" idx="25" hasCustomPrompt="1"/>
          </p:nvPr>
        </p:nvSpPr>
        <p:spPr bwMode="auto">
          <a:xfrm>
            <a:off x="6881075" y="3496301"/>
            <a:ext cx="4611824" cy="249576"/>
          </a:xfrm>
          <a:custGeom>
            <a:avLst/>
            <a:gdLst>
              <a:gd name="connsiteX0" fmla="*/ 0 w 3232150"/>
              <a:gd name="connsiteY0" fmla="*/ 0 h 249576"/>
              <a:gd name="connsiteX1" fmla="*/ 838994 w 3232150"/>
              <a:gd name="connsiteY1" fmla="*/ 0 h 249576"/>
              <a:gd name="connsiteX2" fmla="*/ 2393156 w 3232150"/>
              <a:gd name="connsiteY2" fmla="*/ 0 h 249576"/>
              <a:gd name="connsiteX3" fmla="*/ 3232150 w 3232150"/>
              <a:gd name="connsiteY3" fmla="*/ 0 h 249576"/>
              <a:gd name="connsiteX4" fmla="*/ 3232150 w 3232150"/>
              <a:gd name="connsiteY4" fmla="*/ 179556 h 249576"/>
              <a:gd name="connsiteX5" fmla="*/ 1682174 w 3232150"/>
              <a:gd name="connsiteY5" fmla="*/ 179556 h 249576"/>
              <a:gd name="connsiteX6" fmla="*/ 1616076 w 3232150"/>
              <a:gd name="connsiteY6" fmla="*/ 249576 h 249576"/>
              <a:gd name="connsiteX7" fmla="*/ 1549977 w 3232150"/>
              <a:gd name="connsiteY7" fmla="*/ 179556 h 249576"/>
              <a:gd name="connsiteX8" fmla="*/ 0 w 3232150"/>
              <a:gd name="connsiteY8" fmla="*/ 179556 h 249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32150" h="249576">
                <a:moveTo>
                  <a:pt x="0" y="0"/>
                </a:moveTo>
                <a:lnTo>
                  <a:pt x="838994" y="0"/>
                </a:lnTo>
                <a:lnTo>
                  <a:pt x="2393156" y="0"/>
                </a:lnTo>
                <a:lnTo>
                  <a:pt x="3232150" y="0"/>
                </a:lnTo>
                <a:lnTo>
                  <a:pt x="3232150" y="179556"/>
                </a:lnTo>
                <a:lnTo>
                  <a:pt x="1682174" y="179556"/>
                </a:lnTo>
                <a:lnTo>
                  <a:pt x="1616076" y="249576"/>
                </a:lnTo>
                <a:lnTo>
                  <a:pt x="1549977" y="179556"/>
                </a:lnTo>
                <a:lnTo>
                  <a:pt x="0" y="17955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wrap="square">
            <a:noAutofit/>
          </a:bodyPr>
          <a:lstStyle>
            <a:lvl1pPr marL="0" marR="0" indent="0" algn="ctr" defTabSz="914400" rtl="0" eaLnBrk="0" fontAlgn="base" latinLnBrk="0" hangingPunct="0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tx1"/>
                </a:solidFill>
              </a:defRPr>
            </a:lvl1pPr>
          </a:lstStyle>
          <a:p>
            <a:pPr marL="0" marR="0" indent="0" algn="ctr" defTabSz="914400" rtl="0" eaLnBrk="0" fontAlgn="base" latinLnBrk="0" hangingPunct="0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charset="0"/>
                <a:ea typeface="ＭＳ Ｐゴシック" charset="-128"/>
              </a:rPr>
              <a:t>Header</a:t>
            </a:r>
          </a:p>
        </p:txBody>
      </p:sp>
      <p:sp>
        <p:nvSpPr>
          <p:cNvPr id="52" name="Textplatzhalter 51"/>
          <p:cNvSpPr>
            <a:spLocks noGrp="1"/>
          </p:cNvSpPr>
          <p:nvPr>
            <p:ph type="body" sz="quarter" idx="26" hasCustomPrompt="1"/>
          </p:nvPr>
        </p:nvSpPr>
        <p:spPr bwMode="auto">
          <a:xfrm>
            <a:off x="1392761" y="3999265"/>
            <a:ext cx="10109201" cy="249576"/>
          </a:xfrm>
          <a:custGeom>
            <a:avLst/>
            <a:gdLst>
              <a:gd name="connsiteX0" fmla="*/ 0 w 7091363"/>
              <a:gd name="connsiteY0" fmla="*/ 0 h 249576"/>
              <a:gd name="connsiteX1" fmla="*/ 2768600 w 7091363"/>
              <a:gd name="connsiteY1" fmla="*/ 0 h 249576"/>
              <a:gd name="connsiteX2" fmla="*/ 4322762 w 7091363"/>
              <a:gd name="connsiteY2" fmla="*/ 0 h 249576"/>
              <a:gd name="connsiteX3" fmla="*/ 7091363 w 7091363"/>
              <a:gd name="connsiteY3" fmla="*/ 0 h 249576"/>
              <a:gd name="connsiteX4" fmla="*/ 7091363 w 7091363"/>
              <a:gd name="connsiteY4" fmla="*/ 179556 h 249576"/>
              <a:gd name="connsiteX5" fmla="*/ 3611780 w 7091363"/>
              <a:gd name="connsiteY5" fmla="*/ 179556 h 249576"/>
              <a:gd name="connsiteX6" fmla="*/ 3545682 w 7091363"/>
              <a:gd name="connsiteY6" fmla="*/ 249576 h 249576"/>
              <a:gd name="connsiteX7" fmla="*/ 3479583 w 7091363"/>
              <a:gd name="connsiteY7" fmla="*/ 179556 h 249576"/>
              <a:gd name="connsiteX8" fmla="*/ 0 w 7091363"/>
              <a:gd name="connsiteY8" fmla="*/ 179556 h 249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091363" h="249576">
                <a:moveTo>
                  <a:pt x="0" y="0"/>
                </a:moveTo>
                <a:lnTo>
                  <a:pt x="2768600" y="0"/>
                </a:lnTo>
                <a:lnTo>
                  <a:pt x="4322762" y="0"/>
                </a:lnTo>
                <a:lnTo>
                  <a:pt x="7091363" y="0"/>
                </a:lnTo>
                <a:lnTo>
                  <a:pt x="7091363" y="179556"/>
                </a:lnTo>
                <a:lnTo>
                  <a:pt x="3611780" y="179556"/>
                </a:lnTo>
                <a:lnTo>
                  <a:pt x="3545682" y="249576"/>
                </a:lnTo>
                <a:lnTo>
                  <a:pt x="3479583" y="179556"/>
                </a:lnTo>
                <a:lnTo>
                  <a:pt x="0" y="17955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wrap="square">
            <a:noAutofit/>
          </a:bodyPr>
          <a:lstStyle>
            <a:lvl1pPr marL="0" marR="0" indent="0" algn="ctr" defTabSz="914400" rtl="0" eaLnBrk="0" fontAlgn="base" latinLnBrk="0" hangingPunct="0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tx1"/>
                </a:solidFill>
              </a:defRPr>
            </a:lvl1pPr>
          </a:lstStyle>
          <a:p>
            <a:pPr marL="0" marR="0" indent="0" algn="ctr" defTabSz="914400" rtl="0" eaLnBrk="0" fontAlgn="base" latinLnBrk="0" hangingPunct="0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charset="0"/>
                <a:ea typeface="ＭＳ Ｐゴシック" charset="-128"/>
              </a:rPr>
              <a:t>Header</a:t>
            </a:r>
          </a:p>
        </p:txBody>
      </p:sp>
      <p:sp>
        <p:nvSpPr>
          <p:cNvPr id="53" name="Freihandform 78"/>
          <p:cNvSpPr txBox="1">
            <a:spLocks/>
          </p:cNvSpPr>
          <p:nvPr userDrawn="1"/>
        </p:nvSpPr>
        <p:spPr bwMode="auto">
          <a:xfrm>
            <a:off x="1380809" y="4585216"/>
            <a:ext cx="10112090" cy="179556"/>
          </a:xfrm>
          <a:custGeom>
            <a:avLst/>
            <a:gdLst>
              <a:gd name="connsiteX0" fmla="*/ 0 w 7091362"/>
              <a:gd name="connsiteY0" fmla="*/ 0 h 179556"/>
              <a:gd name="connsiteX1" fmla="*/ 7091362 w 7091362"/>
              <a:gd name="connsiteY1" fmla="*/ 0 h 179556"/>
              <a:gd name="connsiteX2" fmla="*/ 7091362 w 7091362"/>
              <a:gd name="connsiteY2" fmla="*/ 179556 h 179556"/>
              <a:gd name="connsiteX3" fmla="*/ 3605228 w 7091362"/>
              <a:gd name="connsiteY3" fmla="*/ 179556 h 179556"/>
              <a:gd name="connsiteX4" fmla="*/ 3538536 w 7091362"/>
              <a:gd name="connsiteY4" fmla="*/ 103854 h 179556"/>
              <a:gd name="connsiteX5" fmla="*/ 3471843 w 7091362"/>
              <a:gd name="connsiteY5" fmla="*/ 179556 h 179556"/>
              <a:gd name="connsiteX6" fmla="*/ 0 w 7091362"/>
              <a:gd name="connsiteY6" fmla="*/ 179556 h 179556"/>
              <a:gd name="connsiteX7" fmla="*/ 0 w 7091362"/>
              <a:gd name="connsiteY7" fmla="*/ 0 h 179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91362" h="179556">
                <a:moveTo>
                  <a:pt x="0" y="0"/>
                </a:moveTo>
                <a:lnTo>
                  <a:pt x="7091362" y="0"/>
                </a:lnTo>
                <a:lnTo>
                  <a:pt x="7091362" y="179556"/>
                </a:lnTo>
                <a:lnTo>
                  <a:pt x="3605228" y="179556"/>
                </a:lnTo>
                <a:lnTo>
                  <a:pt x="3538536" y="103854"/>
                </a:lnTo>
                <a:lnTo>
                  <a:pt x="3471843" y="179556"/>
                </a:lnTo>
                <a:lnTo>
                  <a:pt x="0" y="179556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marR="0" indent="0" algn="ctr" defTabSz="914400" rtl="0" eaLnBrk="0" fontAlgn="base" latinLnBrk="0" hangingPunct="0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8038" indent="-285750" algn="l" rtl="0" eaLnBrk="1" fontAlgn="base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2pPr>
            <a:lvl3pPr marL="1257300" indent="-258763" algn="l" rtl="0" eaLnBrk="1" fontAlgn="base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3pPr>
            <a:lvl4pPr marL="1704975" indent="-287338" algn="l" rtl="0" eaLnBrk="1" fontAlgn="base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4pPr>
            <a:lvl5pPr marL="2152650" indent="-315913" algn="l" rtl="0" eaLnBrk="1" fontAlgn="base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22538" indent="-228600" algn="l" rtl="0" eaLnBrk="1" fontAlgn="base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Font typeface="Times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9738" indent="-228600" algn="l" rtl="0" eaLnBrk="1" fontAlgn="base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Font typeface="Times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36938" indent="-228600" algn="l" rtl="0" eaLnBrk="1" fontAlgn="base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Font typeface="Times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94138" indent="-228600" algn="l" rtl="0" eaLnBrk="1" fontAlgn="base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Font typeface="Times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de-DE" sz="1000" kern="0" smtClean="0">
                <a:solidFill>
                  <a:schemeClr val="bg1"/>
                </a:solidFill>
                <a:latin typeface="Tahoma" charset="0"/>
                <a:ea typeface="ＭＳ Ｐゴシック" charset="-128"/>
              </a:rPr>
              <a:t> </a:t>
            </a:r>
            <a:endParaRPr lang="de-DE" sz="1000" kern="0" dirty="0" smtClean="0">
              <a:solidFill>
                <a:schemeClr val="bg1"/>
              </a:solidFill>
              <a:latin typeface="Tahoma" charset="0"/>
              <a:ea typeface="ＭＳ Ｐゴシック" charset="-128"/>
            </a:endParaRPr>
          </a:p>
        </p:txBody>
      </p:sp>
      <p:sp>
        <p:nvSpPr>
          <p:cNvPr id="16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22639" y="6446837"/>
            <a:ext cx="7607700" cy="365125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Titel der Präsentation über „EINFÜGEN“ -&gt; „Kopf-und Fußzeile“ -&gt; „Fußzeile“ (auf alle Folien übernehmen)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465949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FB Technik - Tabellenvorl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 userDrawn="1">
            <p:ph type="title" hasCustomPrompt="1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de-DE" smtClean="0"/>
              <a:t>21.02.2014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C1946DF4-7EEC-4F10-B409-6215E5DCE4BE}" type="slidenum">
              <a:rPr lang="de-DE" smtClean="0"/>
              <a:pPr/>
              <a:t>‹Nr.›</a:t>
            </a:fld>
            <a:r>
              <a:rPr lang="de-DE" smtClean="0"/>
              <a:t> </a:t>
            </a:r>
            <a:endParaRPr lang="de-DE" dirty="0"/>
          </a:p>
        </p:txBody>
      </p:sp>
      <p:sp>
        <p:nvSpPr>
          <p:cNvPr id="35" name="Textplatzhalter 6"/>
          <p:cNvSpPr>
            <a:spLocks noGrp="1"/>
          </p:cNvSpPr>
          <p:nvPr>
            <p:ph type="body" sz="quarter" idx="28" hasCustomPrompt="1"/>
          </p:nvPr>
        </p:nvSpPr>
        <p:spPr>
          <a:xfrm>
            <a:off x="3983173" y="3729962"/>
            <a:ext cx="7497273" cy="408781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108000" indent="0" rtl="0">
              <a:lnSpc>
                <a:spcPct val="100000"/>
              </a:lnSpc>
              <a:buNone/>
              <a:defRPr sz="1000" b="0">
                <a:solidFill>
                  <a:schemeClr val="tx1"/>
                </a:solidFill>
              </a:defRPr>
            </a:lvl1pPr>
          </a:lstStyle>
          <a:p>
            <a:pPr marL="108000" rtl="0"/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Aenean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lacinia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bibendum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nulla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sed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consectetur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. Maecenas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sed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diam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eget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risus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varius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blandit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sit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amet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non magna</a:t>
            </a:r>
          </a:p>
        </p:txBody>
      </p:sp>
      <p:sp>
        <p:nvSpPr>
          <p:cNvPr id="40" name="Textplatzhalter 6"/>
          <p:cNvSpPr>
            <a:spLocks noGrp="1"/>
          </p:cNvSpPr>
          <p:nvPr>
            <p:ph type="body" sz="quarter" idx="24" hasCustomPrompt="1"/>
          </p:nvPr>
        </p:nvSpPr>
        <p:spPr>
          <a:xfrm>
            <a:off x="4078951" y="2028431"/>
            <a:ext cx="7401495" cy="408781"/>
          </a:xfrm>
          <a:solidFill>
            <a:schemeClr val="bg1"/>
          </a:solidFill>
        </p:spPr>
        <p:txBody>
          <a:bodyPr anchor="t"/>
          <a:lstStyle>
            <a:lvl1pPr marL="0" indent="0" rtl="0">
              <a:lnSpc>
                <a:spcPct val="100000"/>
              </a:lnSpc>
              <a:buNone/>
              <a:defRPr sz="1000" b="0">
                <a:solidFill>
                  <a:schemeClr val="tx1"/>
                </a:solidFill>
              </a:defRPr>
            </a:lvl1pPr>
          </a:lstStyle>
          <a:p>
            <a:pPr rtl="0"/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Nulla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vitae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elit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libero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, a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pharetra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augue</a:t>
            </a:r>
            <a:endParaRPr lang="de-DE" sz="1000" b="0" i="0" u="none" strike="noStrike" kern="1200" baseline="0" dirty="0" smtClean="0">
              <a:solidFill>
                <a:schemeClr val="tx1"/>
              </a:solidFill>
              <a:latin typeface="Tahoma" charset="0"/>
              <a:ea typeface="ＭＳ Ｐゴシック" charset="-128"/>
              <a:cs typeface="+mn-cs"/>
            </a:endParaRPr>
          </a:p>
        </p:txBody>
      </p:sp>
      <p:sp>
        <p:nvSpPr>
          <p:cNvPr id="41" name="Textplatzhalter 6"/>
          <p:cNvSpPr>
            <a:spLocks noGrp="1"/>
          </p:cNvSpPr>
          <p:nvPr>
            <p:ph type="body" sz="quarter" idx="25" hasCustomPrompt="1"/>
          </p:nvPr>
        </p:nvSpPr>
        <p:spPr>
          <a:xfrm>
            <a:off x="4078951" y="2454677"/>
            <a:ext cx="7401495" cy="408781"/>
          </a:xfrm>
          <a:solidFill>
            <a:schemeClr val="bg1"/>
          </a:solidFill>
        </p:spPr>
        <p:txBody>
          <a:bodyPr anchor="t"/>
          <a:lstStyle>
            <a:lvl1pPr marL="0" indent="0" rtl="0">
              <a:lnSpc>
                <a:spcPct val="100000"/>
              </a:lnSpc>
              <a:buNone/>
              <a:defRPr sz="1000" b="0">
                <a:solidFill>
                  <a:schemeClr val="tx1"/>
                </a:solidFill>
              </a:defRPr>
            </a:lvl1pPr>
          </a:lstStyle>
          <a:p>
            <a:pPr rtl="0"/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Nullam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quis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risus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eget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urna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mollis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ornare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vel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eu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leo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. Morbi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leo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risus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,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porta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ac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consectetur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ac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,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vestibulum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at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eros</a:t>
            </a:r>
            <a:endParaRPr lang="de-DE" sz="1000" b="0" i="0" u="none" strike="noStrike" kern="1200" baseline="0" dirty="0" smtClean="0">
              <a:solidFill>
                <a:schemeClr val="tx1"/>
              </a:solidFill>
              <a:latin typeface="Tahoma" charset="0"/>
              <a:ea typeface="ＭＳ Ｐゴシック" charset="-128"/>
              <a:cs typeface="+mn-cs"/>
            </a:endParaRPr>
          </a:p>
        </p:txBody>
      </p:sp>
      <p:sp>
        <p:nvSpPr>
          <p:cNvPr id="42" name="Textplatzhalter 6"/>
          <p:cNvSpPr>
            <a:spLocks noGrp="1"/>
          </p:cNvSpPr>
          <p:nvPr>
            <p:ph type="body" sz="quarter" idx="26" hasCustomPrompt="1"/>
          </p:nvPr>
        </p:nvSpPr>
        <p:spPr>
          <a:xfrm>
            <a:off x="4078951" y="2880259"/>
            <a:ext cx="7401495" cy="408781"/>
          </a:xfrm>
          <a:solidFill>
            <a:schemeClr val="bg1"/>
          </a:solidFill>
        </p:spPr>
        <p:txBody>
          <a:bodyPr anchor="t"/>
          <a:lstStyle>
            <a:lvl1pPr marL="0" indent="0" rtl="0">
              <a:lnSpc>
                <a:spcPct val="100000"/>
              </a:lnSpc>
              <a:buNone/>
              <a:defRPr sz="1000" b="0">
                <a:solidFill>
                  <a:schemeClr val="tx1"/>
                </a:solidFill>
              </a:defRPr>
            </a:lvl1pPr>
          </a:lstStyle>
          <a:p>
            <a:pPr rtl="0"/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Vestibulum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id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ligula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porta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felis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euismod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semper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.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Fusce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dapibus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,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tellus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ac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cursus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commodo</a:t>
            </a:r>
          </a:p>
        </p:txBody>
      </p:sp>
      <p:sp>
        <p:nvSpPr>
          <p:cNvPr id="43" name="Textplatzhalter 6"/>
          <p:cNvSpPr>
            <a:spLocks noGrp="1"/>
          </p:cNvSpPr>
          <p:nvPr>
            <p:ph type="body" sz="quarter" idx="27" hasCustomPrompt="1"/>
          </p:nvPr>
        </p:nvSpPr>
        <p:spPr>
          <a:xfrm>
            <a:off x="4078951" y="3305518"/>
            <a:ext cx="7401494" cy="408781"/>
          </a:xfrm>
          <a:solidFill>
            <a:schemeClr val="bg1"/>
          </a:solidFill>
        </p:spPr>
        <p:txBody>
          <a:bodyPr anchor="t"/>
          <a:lstStyle>
            <a:lvl1pPr marL="0" indent="0" rtl="0">
              <a:lnSpc>
                <a:spcPct val="100000"/>
              </a:lnSpc>
              <a:buNone/>
              <a:defRPr sz="1000" b="0">
                <a:solidFill>
                  <a:schemeClr val="tx1"/>
                </a:solidFill>
              </a:defRPr>
            </a:lvl1pPr>
          </a:lstStyle>
          <a:p>
            <a:pPr marL="0" rtl="0"/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Lorem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ipsum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dolor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sit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amet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,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consectetur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adipiscing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elit</a:t>
            </a:r>
            <a:endParaRPr lang="de-DE" sz="1000" b="0" i="0" u="none" strike="noStrike" kern="1200" baseline="0" dirty="0" smtClean="0">
              <a:solidFill>
                <a:schemeClr val="tx1"/>
              </a:solidFill>
              <a:latin typeface="Tahoma" charset="0"/>
              <a:ea typeface="ＭＳ Ｐゴシック" charset="-128"/>
              <a:cs typeface="+mn-cs"/>
            </a:endParaRPr>
          </a:p>
        </p:txBody>
      </p:sp>
      <p:sp>
        <p:nvSpPr>
          <p:cNvPr id="44" name="Textplatzhalter 43"/>
          <p:cNvSpPr>
            <a:spLocks noGrp="1"/>
          </p:cNvSpPr>
          <p:nvPr>
            <p:ph type="body" sz="quarter" idx="18" hasCustomPrompt="1"/>
          </p:nvPr>
        </p:nvSpPr>
        <p:spPr bwMode="auto">
          <a:xfrm>
            <a:off x="1381352" y="2870335"/>
            <a:ext cx="2689792" cy="408781"/>
          </a:xfrm>
          <a:custGeom>
            <a:avLst/>
            <a:gdLst>
              <a:gd name="connsiteX0" fmla="*/ 0 w 2036762"/>
              <a:gd name="connsiteY0" fmla="*/ 0 h 408781"/>
              <a:gd name="connsiteX1" fmla="*/ 1962150 w 2036762"/>
              <a:gd name="connsiteY1" fmla="*/ 0 h 408781"/>
              <a:gd name="connsiteX2" fmla="*/ 1962150 w 2036762"/>
              <a:gd name="connsiteY2" fmla="*/ 120387 h 408781"/>
              <a:gd name="connsiteX3" fmla="*/ 1962150 w 2036762"/>
              <a:gd name="connsiteY3" fmla="*/ 141629 h 408781"/>
              <a:gd name="connsiteX4" fmla="*/ 2036762 w 2036762"/>
              <a:gd name="connsiteY4" fmla="*/ 204390 h 408781"/>
              <a:gd name="connsiteX5" fmla="*/ 1962150 w 2036762"/>
              <a:gd name="connsiteY5" fmla="*/ 267151 h 408781"/>
              <a:gd name="connsiteX6" fmla="*/ 1962150 w 2036762"/>
              <a:gd name="connsiteY6" fmla="*/ 301362 h 408781"/>
              <a:gd name="connsiteX7" fmla="*/ 1962150 w 2036762"/>
              <a:gd name="connsiteY7" fmla="*/ 408781 h 408781"/>
              <a:gd name="connsiteX8" fmla="*/ 0 w 2036762"/>
              <a:gd name="connsiteY8" fmla="*/ 408781 h 408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36762" h="408781">
                <a:moveTo>
                  <a:pt x="0" y="0"/>
                </a:moveTo>
                <a:lnTo>
                  <a:pt x="1962150" y="0"/>
                </a:lnTo>
                <a:lnTo>
                  <a:pt x="1962150" y="120387"/>
                </a:lnTo>
                <a:lnTo>
                  <a:pt x="1962150" y="141629"/>
                </a:lnTo>
                <a:lnTo>
                  <a:pt x="2036762" y="204390"/>
                </a:lnTo>
                <a:lnTo>
                  <a:pt x="1962150" y="267151"/>
                </a:lnTo>
                <a:lnTo>
                  <a:pt x="1962150" y="301362"/>
                </a:lnTo>
                <a:lnTo>
                  <a:pt x="1962150" y="408781"/>
                </a:lnTo>
                <a:lnTo>
                  <a:pt x="0" y="408781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Medizininformatik (B. Sc.)</a:t>
            </a:r>
          </a:p>
        </p:txBody>
      </p:sp>
      <p:sp>
        <p:nvSpPr>
          <p:cNvPr id="45" name="SmartArt-Platzhalter 44"/>
          <p:cNvSpPr>
            <a:spLocks noGrp="1"/>
          </p:cNvSpPr>
          <p:nvPr>
            <p:ph type="dgm" sz="quarter" idx="14" hasCustomPrompt="1"/>
          </p:nvPr>
        </p:nvSpPr>
        <p:spPr bwMode="auto">
          <a:xfrm>
            <a:off x="1387702" y="2433374"/>
            <a:ext cx="2592000" cy="8467"/>
          </a:xfrm>
          <a:custGeom>
            <a:avLst/>
            <a:gdLst>
              <a:gd name="connsiteX0" fmla="*/ 0 w 1944000"/>
              <a:gd name="connsiteY0" fmla="*/ 0 h 8467"/>
              <a:gd name="connsiteX1" fmla="*/ 1944000 w 1944000"/>
              <a:gd name="connsiteY1" fmla="*/ 0 h 8467"/>
              <a:gd name="connsiteX2" fmla="*/ 1944000 w 1944000"/>
              <a:gd name="connsiteY2" fmla="*/ 8467 h 8467"/>
              <a:gd name="connsiteX3" fmla="*/ 0 w 1944000"/>
              <a:gd name="connsiteY3" fmla="*/ 8467 h 8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44000" h="8467">
                <a:moveTo>
                  <a:pt x="0" y="0"/>
                </a:moveTo>
                <a:lnTo>
                  <a:pt x="1944000" y="0"/>
                </a:lnTo>
                <a:lnTo>
                  <a:pt x="1944000" y="8467"/>
                </a:lnTo>
                <a:lnTo>
                  <a:pt x="0" y="8467"/>
                </a:lnTo>
                <a:close/>
              </a:path>
            </a:pathLst>
          </a:custGeom>
          <a:noFill/>
          <a:ln w="9525">
            <a:solidFill>
              <a:schemeClr val="tx1">
                <a:alpha val="95000"/>
              </a:schemeClr>
            </a:solidFill>
            <a:miter lim="800000"/>
            <a:headEnd/>
            <a:tailEnd/>
          </a:ln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46" name="SmartArt-Platzhalter 45"/>
          <p:cNvSpPr>
            <a:spLocks noGrp="1"/>
          </p:cNvSpPr>
          <p:nvPr>
            <p:ph type="dgm" sz="quarter" idx="19" hasCustomPrompt="1"/>
          </p:nvPr>
        </p:nvSpPr>
        <p:spPr bwMode="auto">
          <a:xfrm>
            <a:off x="1384527" y="2850790"/>
            <a:ext cx="2592000" cy="8467"/>
          </a:xfrm>
          <a:custGeom>
            <a:avLst/>
            <a:gdLst>
              <a:gd name="connsiteX0" fmla="*/ 0 w 1944000"/>
              <a:gd name="connsiteY0" fmla="*/ 0 h 8467"/>
              <a:gd name="connsiteX1" fmla="*/ 1944000 w 1944000"/>
              <a:gd name="connsiteY1" fmla="*/ 0 h 8467"/>
              <a:gd name="connsiteX2" fmla="*/ 1944000 w 1944000"/>
              <a:gd name="connsiteY2" fmla="*/ 8467 h 8467"/>
              <a:gd name="connsiteX3" fmla="*/ 0 w 1944000"/>
              <a:gd name="connsiteY3" fmla="*/ 8467 h 8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44000" h="8467">
                <a:moveTo>
                  <a:pt x="0" y="0"/>
                </a:moveTo>
                <a:lnTo>
                  <a:pt x="1944000" y="0"/>
                </a:lnTo>
                <a:lnTo>
                  <a:pt x="1944000" y="8467"/>
                </a:lnTo>
                <a:lnTo>
                  <a:pt x="0" y="8467"/>
                </a:lnTo>
                <a:close/>
              </a:path>
            </a:pathLst>
          </a:custGeom>
          <a:noFill/>
          <a:ln w="9525">
            <a:solidFill>
              <a:schemeClr val="tx1">
                <a:alpha val="95000"/>
              </a:schemeClr>
            </a:solidFill>
            <a:miter lim="800000"/>
            <a:headEnd/>
            <a:tailEnd/>
          </a:ln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47" name="SmartArt-Platzhalter 46"/>
          <p:cNvSpPr>
            <a:spLocks noGrp="1"/>
          </p:cNvSpPr>
          <p:nvPr>
            <p:ph type="dgm" sz="quarter" idx="21" hasCustomPrompt="1"/>
          </p:nvPr>
        </p:nvSpPr>
        <p:spPr bwMode="auto">
          <a:xfrm>
            <a:off x="1384527" y="3284936"/>
            <a:ext cx="2592000" cy="8467"/>
          </a:xfrm>
          <a:custGeom>
            <a:avLst/>
            <a:gdLst>
              <a:gd name="connsiteX0" fmla="*/ 0 w 1944000"/>
              <a:gd name="connsiteY0" fmla="*/ 0 h 8467"/>
              <a:gd name="connsiteX1" fmla="*/ 1944000 w 1944000"/>
              <a:gd name="connsiteY1" fmla="*/ 0 h 8467"/>
              <a:gd name="connsiteX2" fmla="*/ 1944000 w 1944000"/>
              <a:gd name="connsiteY2" fmla="*/ 8467 h 8467"/>
              <a:gd name="connsiteX3" fmla="*/ 0 w 1944000"/>
              <a:gd name="connsiteY3" fmla="*/ 8467 h 8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44000" h="8467">
                <a:moveTo>
                  <a:pt x="0" y="0"/>
                </a:moveTo>
                <a:lnTo>
                  <a:pt x="1944000" y="0"/>
                </a:lnTo>
                <a:lnTo>
                  <a:pt x="1944000" y="8467"/>
                </a:lnTo>
                <a:lnTo>
                  <a:pt x="0" y="8467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>
                <a:alpha val="95000"/>
              </a:schemeClr>
            </a:solidFill>
            <a:miter lim="800000"/>
            <a:headEnd/>
            <a:tailEnd/>
          </a:ln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48" name="SmartArt-Platzhalter 47"/>
          <p:cNvSpPr>
            <a:spLocks noGrp="1"/>
          </p:cNvSpPr>
          <p:nvPr>
            <p:ph type="dgm" sz="quarter" idx="23" hasCustomPrompt="1"/>
          </p:nvPr>
        </p:nvSpPr>
        <p:spPr bwMode="auto">
          <a:xfrm>
            <a:off x="1384527" y="3702712"/>
            <a:ext cx="2592000" cy="8467"/>
          </a:xfrm>
          <a:custGeom>
            <a:avLst/>
            <a:gdLst>
              <a:gd name="connsiteX0" fmla="*/ 0 w 1944000"/>
              <a:gd name="connsiteY0" fmla="*/ 0 h 8467"/>
              <a:gd name="connsiteX1" fmla="*/ 1944000 w 1944000"/>
              <a:gd name="connsiteY1" fmla="*/ 0 h 8467"/>
              <a:gd name="connsiteX2" fmla="*/ 1944000 w 1944000"/>
              <a:gd name="connsiteY2" fmla="*/ 8467 h 8467"/>
              <a:gd name="connsiteX3" fmla="*/ 0 w 1944000"/>
              <a:gd name="connsiteY3" fmla="*/ 8467 h 8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44000" h="8467">
                <a:moveTo>
                  <a:pt x="0" y="0"/>
                </a:moveTo>
                <a:lnTo>
                  <a:pt x="1944000" y="0"/>
                </a:lnTo>
                <a:lnTo>
                  <a:pt x="1944000" y="8467"/>
                </a:lnTo>
                <a:lnTo>
                  <a:pt x="0" y="8467"/>
                </a:lnTo>
                <a:close/>
              </a:path>
            </a:pathLst>
          </a:custGeom>
          <a:noFill/>
          <a:ln w="9525">
            <a:solidFill>
              <a:schemeClr val="tx1">
                <a:alpha val="95000"/>
              </a:schemeClr>
            </a:solidFill>
            <a:miter lim="800000"/>
            <a:headEnd/>
            <a:tailEnd/>
          </a:ln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49" name="Textplatzhalter 48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1381352" y="2444753"/>
            <a:ext cx="2689792" cy="408781"/>
          </a:xfrm>
          <a:custGeom>
            <a:avLst/>
            <a:gdLst>
              <a:gd name="connsiteX0" fmla="*/ 0 w 2036762"/>
              <a:gd name="connsiteY0" fmla="*/ 0 h 408781"/>
              <a:gd name="connsiteX1" fmla="*/ 1962150 w 2036762"/>
              <a:gd name="connsiteY1" fmla="*/ 0 h 408781"/>
              <a:gd name="connsiteX2" fmla="*/ 1962150 w 2036762"/>
              <a:gd name="connsiteY2" fmla="*/ 120387 h 408781"/>
              <a:gd name="connsiteX3" fmla="*/ 1962150 w 2036762"/>
              <a:gd name="connsiteY3" fmla="*/ 141629 h 408781"/>
              <a:gd name="connsiteX4" fmla="*/ 2036762 w 2036762"/>
              <a:gd name="connsiteY4" fmla="*/ 204390 h 408781"/>
              <a:gd name="connsiteX5" fmla="*/ 1962150 w 2036762"/>
              <a:gd name="connsiteY5" fmla="*/ 267151 h 408781"/>
              <a:gd name="connsiteX6" fmla="*/ 1962150 w 2036762"/>
              <a:gd name="connsiteY6" fmla="*/ 301362 h 408781"/>
              <a:gd name="connsiteX7" fmla="*/ 1962150 w 2036762"/>
              <a:gd name="connsiteY7" fmla="*/ 408781 h 408781"/>
              <a:gd name="connsiteX8" fmla="*/ 0 w 2036762"/>
              <a:gd name="connsiteY8" fmla="*/ 408781 h 408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36762" h="408781">
                <a:moveTo>
                  <a:pt x="0" y="0"/>
                </a:moveTo>
                <a:lnTo>
                  <a:pt x="1962150" y="0"/>
                </a:lnTo>
                <a:lnTo>
                  <a:pt x="1962150" y="120387"/>
                </a:lnTo>
                <a:lnTo>
                  <a:pt x="1962150" y="141629"/>
                </a:lnTo>
                <a:lnTo>
                  <a:pt x="2036762" y="204390"/>
                </a:lnTo>
                <a:lnTo>
                  <a:pt x="1962150" y="267151"/>
                </a:lnTo>
                <a:lnTo>
                  <a:pt x="1962150" y="301362"/>
                </a:lnTo>
                <a:lnTo>
                  <a:pt x="1962150" y="408781"/>
                </a:lnTo>
                <a:lnTo>
                  <a:pt x="0" y="408781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Informatik (B. Sc., M. Sc.)</a:t>
            </a:r>
          </a:p>
        </p:txBody>
      </p:sp>
      <p:sp>
        <p:nvSpPr>
          <p:cNvPr id="50" name="Textplatzhalter 49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1381351" y="2018506"/>
            <a:ext cx="2689793" cy="408781"/>
          </a:xfrm>
          <a:custGeom>
            <a:avLst/>
            <a:gdLst>
              <a:gd name="connsiteX0" fmla="*/ 0 w 2036762"/>
              <a:gd name="connsiteY0" fmla="*/ 0 h 408781"/>
              <a:gd name="connsiteX1" fmla="*/ 1962150 w 2036762"/>
              <a:gd name="connsiteY1" fmla="*/ 0 h 408781"/>
              <a:gd name="connsiteX2" fmla="*/ 1962150 w 2036762"/>
              <a:gd name="connsiteY2" fmla="*/ 120387 h 408781"/>
              <a:gd name="connsiteX3" fmla="*/ 1962150 w 2036762"/>
              <a:gd name="connsiteY3" fmla="*/ 141629 h 408781"/>
              <a:gd name="connsiteX4" fmla="*/ 2036762 w 2036762"/>
              <a:gd name="connsiteY4" fmla="*/ 204390 h 408781"/>
              <a:gd name="connsiteX5" fmla="*/ 1962150 w 2036762"/>
              <a:gd name="connsiteY5" fmla="*/ 267151 h 408781"/>
              <a:gd name="connsiteX6" fmla="*/ 1962150 w 2036762"/>
              <a:gd name="connsiteY6" fmla="*/ 301362 h 408781"/>
              <a:gd name="connsiteX7" fmla="*/ 1962150 w 2036762"/>
              <a:gd name="connsiteY7" fmla="*/ 408781 h 408781"/>
              <a:gd name="connsiteX8" fmla="*/ 0 w 2036762"/>
              <a:gd name="connsiteY8" fmla="*/ 408781 h 408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36762" h="408781">
                <a:moveTo>
                  <a:pt x="0" y="0"/>
                </a:moveTo>
                <a:lnTo>
                  <a:pt x="1962150" y="0"/>
                </a:lnTo>
                <a:lnTo>
                  <a:pt x="1962150" y="120387"/>
                </a:lnTo>
                <a:lnTo>
                  <a:pt x="1962150" y="141629"/>
                </a:lnTo>
                <a:lnTo>
                  <a:pt x="2036762" y="204390"/>
                </a:lnTo>
                <a:lnTo>
                  <a:pt x="1962150" y="267151"/>
                </a:lnTo>
                <a:lnTo>
                  <a:pt x="1962150" y="301362"/>
                </a:lnTo>
                <a:lnTo>
                  <a:pt x="1962150" y="408781"/>
                </a:lnTo>
                <a:lnTo>
                  <a:pt x="0" y="408781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9525">
            <a:noFill/>
            <a:prstDash val="solid"/>
            <a:miter lim="800000"/>
            <a:headEnd/>
            <a:tailEnd/>
          </a:ln>
        </p:spPr>
        <p:txBody>
          <a:bodyPr wrap="square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Applied Computer</a:t>
            </a:r>
          </a:p>
          <a:p>
            <a:pPr lvl="0"/>
            <a:r>
              <a:rPr lang="de-DE" dirty="0" smtClean="0"/>
              <a:t>Science (B. Sc.)</a:t>
            </a:r>
          </a:p>
        </p:txBody>
      </p:sp>
      <p:sp>
        <p:nvSpPr>
          <p:cNvPr id="51" name="Textplatzhalter 50"/>
          <p:cNvSpPr>
            <a:spLocks noGrp="1"/>
          </p:cNvSpPr>
          <p:nvPr>
            <p:ph type="body" sz="quarter" idx="20" hasCustomPrompt="1"/>
          </p:nvPr>
        </p:nvSpPr>
        <p:spPr bwMode="auto">
          <a:xfrm>
            <a:off x="1381352" y="3295594"/>
            <a:ext cx="2689792" cy="408781"/>
          </a:xfrm>
          <a:custGeom>
            <a:avLst/>
            <a:gdLst>
              <a:gd name="connsiteX0" fmla="*/ 0 w 2036762"/>
              <a:gd name="connsiteY0" fmla="*/ 0 h 408781"/>
              <a:gd name="connsiteX1" fmla="*/ 1962150 w 2036762"/>
              <a:gd name="connsiteY1" fmla="*/ 0 h 408781"/>
              <a:gd name="connsiteX2" fmla="*/ 1962150 w 2036762"/>
              <a:gd name="connsiteY2" fmla="*/ 120387 h 408781"/>
              <a:gd name="connsiteX3" fmla="*/ 1962150 w 2036762"/>
              <a:gd name="connsiteY3" fmla="*/ 141629 h 408781"/>
              <a:gd name="connsiteX4" fmla="*/ 2036762 w 2036762"/>
              <a:gd name="connsiteY4" fmla="*/ 204390 h 408781"/>
              <a:gd name="connsiteX5" fmla="*/ 1962150 w 2036762"/>
              <a:gd name="connsiteY5" fmla="*/ 267151 h 408781"/>
              <a:gd name="connsiteX6" fmla="*/ 1962150 w 2036762"/>
              <a:gd name="connsiteY6" fmla="*/ 301362 h 408781"/>
              <a:gd name="connsiteX7" fmla="*/ 1962150 w 2036762"/>
              <a:gd name="connsiteY7" fmla="*/ 408781 h 408781"/>
              <a:gd name="connsiteX8" fmla="*/ 0 w 2036762"/>
              <a:gd name="connsiteY8" fmla="*/ 408781 h 408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36762" h="408781">
                <a:moveTo>
                  <a:pt x="0" y="0"/>
                </a:moveTo>
                <a:lnTo>
                  <a:pt x="1962150" y="0"/>
                </a:lnTo>
                <a:lnTo>
                  <a:pt x="1962150" y="120387"/>
                </a:lnTo>
                <a:lnTo>
                  <a:pt x="1962150" y="141629"/>
                </a:lnTo>
                <a:lnTo>
                  <a:pt x="2036762" y="204390"/>
                </a:lnTo>
                <a:lnTo>
                  <a:pt x="1962150" y="267151"/>
                </a:lnTo>
                <a:lnTo>
                  <a:pt x="1962150" y="301362"/>
                </a:lnTo>
                <a:lnTo>
                  <a:pt x="1962150" y="408781"/>
                </a:lnTo>
                <a:lnTo>
                  <a:pt x="0" y="408781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Digitale Medien (M. Sc.)</a:t>
            </a:r>
          </a:p>
        </p:txBody>
      </p:sp>
      <p:sp>
        <p:nvSpPr>
          <p:cNvPr id="52" name="Textplatzhalter 51"/>
          <p:cNvSpPr>
            <a:spLocks noGrp="1"/>
          </p:cNvSpPr>
          <p:nvPr>
            <p:ph type="body" sz="quarter" idx="22" hasCustomPrompt="1"/>
          </p:nvPr>
        </p:nvSpPr>
        <p:spPr bwMode="auto">
          <a:xfrm>
            <a:off x="1381352" y="3722162"/>
            <a:ext cx="2689792" cy="408781"/>
          </a:xfrm>
          <a:custGeom>
            <a:avLst/>
            <a:gdLst>
              <a:gd name="connsiteX0" fmla="*/ 0 w 2036762"/>
              <a:gd name="connsiteY0" fmla="*/ 0 h 408781"/>
              <a:gd name="connsiteX1" fmla="*/ 1962150 w 2036762"/>
              <a:gd name="connsiteY1" fmla="*/ 0 h 408781"/>
              <a:gd name="connsiteX2" fmla="*/ 1962150 w 2036762"/>
              <a:gd name="connsiteY2" fmla="*/ 120387 h 408781"/>
              <a:gd name="connsiteX3" fmla="*/ 1962150 w 2036762"/>
              <a:gd name="connsiteY3" fmla="*/ 141629 h 408781"/>
              <a:gd name="connsiteX4" fmla="*/ 2036762 w 2036762"/>
              <a:gd name="connsiteY4" fmla="*/ 204390 h 408781"/>
              <a:gd name="connsiteX5" fmla="*/ 1962150 w 2036762"/>
              <a:gd name="connsiteY5" fmla="*/ 267151 h 408781"/>
              <a:gd name="connsiteX6" fmla="*/ 1962150 w 2036762"/>
              <a:gd name="connsiteY6" fmla="*/ 301362 h 408781"/>
              <a:gd name="connsiteX7" fmla="*/ 1962150 w 2036762"/>
              <a:gd name="connsiteY7" fmla="*/ 408781 h 408781"/>
              <a:gd name="connsiteX8" fmla="*/ 0 w 2036762"/>
              <a:gd name="connsiteY8" fmla="*/ 408781 h 408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36762" h="408781">
                <a:moveTo>
                  <a:pt x="0" y="0"/>
                </a:moveTo>
                <a:lnTo>
                  <a:pt x="1962150" y="0"/>
                </a:lnTo>
                <a:lnTo>
                  <a:pt x="1962150" y="120387"/>
                </a:lnTo>
                <a:lnTo>
                  <a:pt x="1962150" y="141629"/>
                </a:lnTo>
                <a:lnTo>
                  <a:pt x="2036762" y="204390"/>
                </a:lnTo>
                <a:lnTo>
                  <a:pt x="1962150" y="267151"/>
                </a:lnTo>
                <a:lnTo>
                  <a:pt x="1962150" y="301362"/>
                </a:lnTo>
                <a:lnTo>
                  <a:pt x="1962150" y="408781"/>
                </a:lnTo>
                <a:lnTo>
                  <a:pt x="0" y="408781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Online-SG Medieninformatik</a:t>
            </a:r>
          </a:p>
          <a:p>
            <a:pPr lvl="0"/>
            <a:r>
              <a:rPr lang="de-DE" dirty="0" smtClean="0"/>
              <a:t>(B. Sc., M. Sc.)</a:t>
            </a:r>
          </a:p>
        </p:txBody>
      </p:sp>
      <p:sp>
        <p:nvSpPr>
          <p:cNvPr id="53" name="Textplatzhalt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375990" y="1609725"/>
            <a:ext cx="2592917" cy="408781"/>
          </a:xfrm>
          <a:solidFill>
            <a:schemeClr val="accent1"/>
          </a:solidFill>
        </p:spPr>
        <p:txBody>
          <a:bodyPr anchor="ctr"/>
          <a:lstStyle>
            <a:lvl1pPr marL="0" indent="0">
              <a:lnSpc>
                <a:spcPct val="100000"/>
              </a:lnSpc>
              <a:buNone/>
              <a:defRPr sz="1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Fachbereich</a:t>
            </a:r>
            <a:br>
              <a:rPr lang="de-DE" dirty="0" smtClean="0"/>
            </a:br>
            <a:r>
              <a:rPr lang="de-DE" dirty="0" smtClean="0"/>
              <a:t>Informatik und Medien</a:t>
            </a:r>
          </a:p>
        </p:txBody>
      </p:sp>
      <p:sp>
        <p:nvSpPr>
          <p:cNvPr id="21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22639" y="6446837"/>
            <a:ext cx="7607700" cy="365125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Titel der Präsentation über „EINFÜGEN“ -&gt; „Kopf-und Fußzeile“ -&gt; „Fußzeile“ (auf alle Folien übernehmen)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8766475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859" userDrawn="1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FB Technik - Abschluss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9"/>
          <p:cNvSpPr>
            <a:spLocks noChangeArrowheads="1"/>
          </p:cNvSpPr>
          <p:nvPr userDrawn="1"/>
        </p:nvSpPr>
        <p:spPr bwMode="auto">
          <a:xfrm>
            <a:off x="507600" y="1600200"/>
            <a:ext cx="11696292" cy="479266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solidFill>
                  <a:schemeClr val="tx2"/>
                </a:solidFill>
              </a:rPr>
              <a:t>            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278000" y="5313363"/>
            <a:ext cx="8534400" cy="609600"/>
          </a:xfrm>
        </p:spPr>
        <p:txBody>
          <a:bodyPr/>
          <a:lstStyle>
            <a:lvl1pPr marL="285750" marR="0" indent="-285750" algn="l" defTabSz="914400" rtl="0" eaLnBrk="1" fontAlgn="base" latinLnBrk="0" hangingPunct="1">
              <a:lnSpc>
                <a:spcPts val="1800"/>
              </a:lnSpc>
              <a:spcBef>
                <a:spcPts val="300"/>
              </a:spcBef>
              <a:spcAft>
                <a:spcPct val="0"/>
              </a:spcAft>
              <a:buClr>
                <a:schemeClr val="tx2"/>
              </a:buClr>
              <a:buSzTx/>
              <a:buFont typeface="Times" charset="0"/>
              <a:buNone/>
              <a:tabLst/>
              <a:defRPr sz="14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Dr. </a:t>
            </a:r>
            <a:r>
              <a:rPr lang="de-DE" dirty="0" err="1" smtClean="0"/>
              <a:t>rer</a:t>
            </a:r>
            <a:r>
              <a:rPr lang="de-DE" dirty="0" smtClean="0"/>
              <a:t>. pol Max Mustermann · </a:t>
            </a:r>
            <a:fld id="{B15953E2-1CAD-46A0-A666-3E8E0EC7E0E1}" type="datetime1">
              <a:rPr lang="de-DE" smtClean="0"/>
              <a:pPr/>
              <a:t>25.04.14</a:t>
            </a:fld>
            <a:endParaRPr lang="de-DE" dirty="0" smtClean="0"/>
          </a:p>
          <a:p>
            <a:endParaRPr lang="de-DE" dirty="0"/>
          </a:p>
        </p:txBody>
      </p:sp>
      <p:sp>
        <p:nvSpPr>
          <p:cNvPr id="10" name="Textfeld 9"/>
          <p:cNvSpPr txBox="1"/>
          <p:nvPr userDrawn="1"/>
        </p:nvSpPr>
        <p:spPr>
          <a:xfrm>
            <a:off x="1275098" y="2445088"/>
            <a:ext cx="94212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kern="1200" baseline="0" dirty="0" smtClean="0">
                <a:solidFill>
                  <a:schemeClr val="bg1"/>
                </a:solidFill>
                <a:latin typeface="+mj-lt"/>
                <a:ea typeface="ＭＳ Ｐゴシック" charset="-128"/>
                <a:cs typeface="+mn-cs"/>
              </a:rPr>
              <a:t>Vielen Dank für Ihre Aufmerksamkeit</a:t>
            </a:r>
            <a:endParaRPr lang="de-DE" sz="2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Rechteck 6"/>
          <p:cNvSpPr/>
          <p:nvPr userDrawn="1"/>
        </p:nvSpPr>
        <p:spPr bwMode="auto">
          <a:xfrm>
            <a:off x="0" y="6383867"/>
            <a:ext cx="12192000" cy="482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  <a:ea typeface="ＭＳ Ｐゴシック" charset="-128"/>
            </a:endParaRPr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" y="982"/>
            <a:ext cx="3999220" cy="204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09915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FB Technik - Titelfolie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9"/>
          <p:cNvSpPr>
            <a:spLocks noChangeArrowheads="1"/>
          </p:cNvSpPr>
          <p:nvPr userDrawn="1"/>
        </p:nvSpPr>
        <p:spPr bwMode="auto">
          <a:xfrm>
            <a:off x="507600" y="1600200"/>
            <a:ext cx="11696292" cy="261461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/>
              <a:t>             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73364" y="0"/>
            <a:ext cx="7360592" cy="1143000"/>
          </a:xfrm>
        </p:spPr>
        <p:txBody>
          <a:bodyPr/>
          <a:lstStyle>
            <a:lvl1pPr>
              <a:lnSpc>
                <a:spcPts val="3000"/>
              </a:lnSpc>
              <a:defRPr sz="24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0"/>
          </p:nvPr>
        </p:nvSpPr>
        <p:spPr>
          <a:xfrm>
            <a:off x="507600" y="4214814"/>
            <a:ext cx="11696292" cy="2185987"/>
          </a:xfrm>
        </p:spPr>
        <p:txBody>
          <a:bodyPr/>
          <a:lstStyle>
            <a:lvl1pPr>
              <a:buNone/>
              <a:defRPr/>
            </a:lvl1pPr>
          </a:lstStyle>
          <a:p>
            <a:endParaRPr lang="de-DE"/>
          </a:p>
        </p:txBody>
      </p:sp>
      <p:sp>
        <p:nvSpPr>
          <p:cNvPr id="7" name="Rechteck 6"/>
          <p:cNvSpPr/>
          <p:nvPr userDrawn="1"/>
        </p:nvSpPr>
        <p:spPr bwMode="auto">
          <a:xfrm>
            <a:off x="0" y="6383867"/>
            <a:ext cx="12192000" cy="482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  <a:ea typeface="ＭＳ Ｐゴシック" charset="-128"/>
            </a:endParaRP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277196" y="3553859"/>
            <a:ext cx="9235875" cy="609600"/>
          </a:xfrm>
        </p:spPr>
        <p:txBody>
          <a:bodyPr/>
          <a:lstStyle>
            <a:lvl1pPr marL="285750" marR="0" indent="-285750" algn="l" defTabSz="914400" rtl="0" eaLnBrk="1" fontAlgn="base" latinLnBrk="0" hangingPunct="1">
              <a:lnSpc>
                <a:spcPts val="1800"/>
              </a:lnSpc>
              <a:spcBef>
                <a:spcPts val="300"/>
              </a:spcBef>
              <a:spcAft>
                <a:spcPct val="0"/>
              </a:spcAft>
              <a:buClr>
                <a:schemeClr val="tx2"/>
              </a:buClr>
              <a:buSzTx/>
              <a:buFont typeface="Times" charset="0"/>
              <a:buNone/>
              <a:tabLst/>
              <a:defRPr sz="14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Dr. </a:t>
            </a:r>
            <a:r>
              <a:rPr lang="de-DE" dirty="0" err="1" smtClean="0"/>
              <a:t>rer</a:t>
            </a:r>
            <a:r>
              <a:rPr lang="de-DE" dirty="0" smtClean="0"/>
              <a:t>. pol Max Mustermann · </a:t>
            </a:r>
            <a:fld id="{B15953E2-1CAD-46A0-A666-3E8E0EC7E0E1}" type="datetime1">
              <a:rPr lang="de-DE" smtClean="0"/>
              <a:pPr/>
              <a:t>16.08.2014</a:t>
            </a:fld>
            <a:endParaRPr lang="de-DE" dirty="0" smtClean="0"/>
          </a:p>
          <a:p>
            <a:endParaRPr lang="de-DE" dirty="0"/>
          </a:p>
        </p:txBody>
      </p:sp>
      <p:sp>
        <p:nvSpPr>
          <p:cNvPr id="11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265656" y="2397300"/>
            <a:ext cx="10202444" cy="1261361"/>
          </a:xfrm>
          <a:prstGeom prst="rect">
            <a:avLst/>
          </a:prstGeom>
        </p:spPr>
        <p:txBody>
          <a:bodyPr/>
          <a:lstStyle>
            <a:lvl1pPr>
              <a:defRPr sz="2400" b="1">
                <a:solidFill>
                  <a:schemeClr val="bg1"/>
                </a:solidFill>
                <a:latin typeface="Tahoma Bold"/>
              </a:defRPr>
            </a:lvl1pPr>
          </a:lstStyle>
          <a:p>
            <a:r>
              <a:rPr lang="de-DE" dirty="0" smtClean="0"/>
              <a:t>Titel der Präsentation über „EINFÜGEN“ -&gt; „Kopf-und Fußzeile“ -&gt; „Fußzeile“ (auf alle Folien übernehmen)</a:t>
            </a:r>
            <a:endParaRPr lang="de-DE" dirty="0"/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" y="982"/>
            <a:ext cx="3999220" cy="204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237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FB Informatik - nu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1275836" y="611188"/>
            <a:ext cx="10192264" cy="685800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7" name="Bildplatzhalter 11"/>
          <p:cNvSpPr>
            <a:spLocks noGrp="1"/>
          </p:cNvSpPr>
          <p:nvPr>
            <p:ph type="pic" sz="quarter" idx="13"/>
          </p:nvPr>
        </p:nvSpPr>
        <p:spPr>
          <a:xfrm>
            <a:off x="1362961" y="1608138"/>
            <a:ext cx="10105139" cy="4278312"/>
          </a:xfrm>
        </p:spPr>
        <p:txBody>
          <a:bodyPr/>
          <a:lstStyle>
            <a:lvl1pPr>
              <a:buNone/>
              <a:defRPr/>
            </a:lvl1pPr>
          </a:lstStyle>
          <a:p>
            <a:endParaRPr lang="de-DE" dirty="0"/>
          </a:p>
        </p:txBody>
      </p:sp>
      <p:sp>
        <p:nvSpPr>
          <p:cNvPr id="11" name="Datumsplatzhalter 3"/>
          <p:cNvSpPr>
            <a:spLocks noGrp="1"/>
          </p:cNvSpPr>
          <p:nvPr>
            <p:ph type="dt" sz="half" idx="2"/>
          </p:nvPr>
        </p:nvSpPr>
        <p:spPr>
          <a:xfrm>
            <a:off x="10074218" y="6448154"/>
            <a:ext cx="1485704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21.02.2014</a:t>
            </a:r>
            <a:endParaRPr lang="de-DE" dirty="0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22639" y="6446837"/>
            <a:ext cx="7607700" cy="365125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Titel der Präsentation über „EINFÜGEN“ -&gt; „Kopf-und Fußzeile“ -&gt; „Fußzeile“ (auf alle Folien übernehmen)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4362748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856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FB Informatik - Text +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75445" y="611188"/>
            <a:ext cx="9571567" cy="685800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613011" y="1481139"/>
            <a:ext cx="4855089" cy="4405311"/>
          </a:xfrm>
        </p:spPr>
        <p:txBody>
          <a:bodyPr/>
          <a:lstStyle>
            <a:lvl1pPr algn="l">
              <a:buNone/>
              <a:defRPr sz="1800"/>
            </a:lvl1pPr>
            <a:lvl2pPr>
              <a:buNone/>
              <a:defRPr sz="1800"/>
            </a:lvl2pPr>
            <a:lvl3pPr>
              <a:buNone/>
              <a:defRPr sz="1800"/>
            </a:lvl3pPr>
            <a:lvl4pPr>
              <a:buNone/>
              <a:defRPr sz="1800"/>
            </a:lvl4pPr>
            <a:lvl5pPr>
              <a:buNone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12" name="Bildplatzhalter 11"/>
          <p:cNvSpPr>
            <a:spLocks noGrp="1"/>
          </p:cNvSpPr>
          <p:nvPr>
            <p:ph type="pic" sz="quarter" idx="13"/>
          </p:nvPr>
        </p:nvSpPr>
        <p:spPr>
          <a:xfrm>
            <a:off x="1361647" y="1608138"/>
            <a:ext cx="4820671" cy="4278312"/>
          </a:xfrm>
        </p:spPr>
        <p:txBody>
          <a:bodyPr/>
          <a:lstStyle>
            <a:lvl1pPr>
              <a:buNone/>
              <a:defRPr/>
            </a:lvl1pPr>
          </a:lstStyle>
          <a:p>
            <a:endParaRPr lang="de-DE" dirty="0"/>
          </a:p>
        </p:txBody>
      </p:sp>
      <p:sp>
        <p:nvSpPr>
          <p:cNvPr id="10" name="Datumsplatzhalter 3"/>
          <p:cNvSpPr>
            <a:spLocks noGrp="1"/>
          </p:cNvSpPr>
          <p:nvPr>
            <p:ph type="dt" sz="half" idx="14"/>
          </p:nvPr>
        </p:nvSpPr>
        <p:spPr>
          <a:xfrm>
            <a:off x="10074696" y="6448154"/>
            <a:ext cx="1485704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21.02.2014</a:t>
            </a:r>
            <a:endParaRPr lang="de-DE" dirty="0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22639" y="6446837"/>
            <a:ext cx="7607700" cy="365125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Titel der Präsentation über „EINFÜGEN“ -&gt; „Kopf-und Fußzeile“ -&gt; „Fußzeile“ (auf alle Folien übernehmen)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4474002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855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Layout FB Informatik - nur Aufzählu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73985" y="611188"/>
            <a:ext cx="10204873" cy="685800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285750" indent="-285750">
              <a:buFont typeface="Wingdings" panose="05000000000000000000" pitchFamily="2" charset="2"/>
              <a:buChar char="§"/>
              <a:defRPr/>
            </a:lvl1pPr>
            <a:lvl2pPr marL="808038" indent="-285750">
              <a:buFont typeface="Wingdings" panose="05000000000000000000" pitchFamily="2" charset="2"/>
              <a:buChar char="§"/>
              <a:defRPr/>
            </a:lvl2pPr>
            <a:lvl3pPr marL="1252538" indent="-254000">
              <a:buFont typeface="Wingdings" panose="05000000000000000000" pitchFamily="2" charset="2"/>
              <a:buChar char="§"/>
              <a:defRPr/>
            </a:lvl3pPr>
            <a:lvl4pPr marL="1701800" indent="-284163">
              <a:buFont typeface="Wingdings" panose="05000000000000000000" pitchFamily="2" charset="2"/>
              <a:buChar char="§"/>
              <a:defRPr/>
            </a:lvl4pPr>
            <a:lvl5pPr marL="2151063" indent="-314325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9" name="Datumsplatzhalter 3"/>
          <p:cNvSpPr>
            <a:spLocks noGrp="1"/>
          </p:cNvSpPr>
          <p:nvPr>
            <p:ph type="dt" sz="half" idx="2"/>
          </p:nvPr>
        </p:nvSpPr>
        <p:spPr>
          <a:xfrm>
            <a:off x="10074636" y="6448154"/>
            <a:ext cx="1485704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21.02.2014</a:t>
            </a:r>
            <a:endParaRPr lang="de-DE" dirty="0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22639" y="6446837"/>
            <a:ext cx="7607700" cy="365125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Titel der Präsentation über „EINFÜGEN“ -&gt; „Kopf-und Fußzeile“ -&gt; „Fußzeile“ (auf alle Folien übernehmen)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121544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lenvorl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272558" y="611188"/>
            <a:ext cx="10206300" cy="685800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42" name="Datumsplatzhalter 3"/>
          <p:cNvSpPr>
            <a:spLocks noGrp="1"/>
          </p:cNvSpPr>
          <p:nvPr userDrawn="1">
            <p:ph type="dt" sz="half" idx="2"/>
          </p:nvPr>
        </p:nvSpPr>
        <p:spPr>
          <a:xfrm>
            <a:off x="10078446" y="6448154"/>
            <a:ext cx="1485704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21.02.2014</a:t>
            </a:r>
            <a:endParaRPr lang="de-DE" dirty="0"/>
          </a:p>
        </p:txBody>
      </p:sp>
      <p:sp>
        <p:nvSpPr>
          <p:cNvPr id="38" name="Textplatzhalter 37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1373755" y="1620773"/>
            <a:ext cx="2217368" cy="249576"/>
          </a:xfrm>
          <a:custGeom>
            <a:avLst/>
            <a:gdLst>
              <a:gd name="connsiteX0" fmla="*/ 0 w 1554762"/>
              <a:gd name="connsiteY0" fmla="*/ 0 h 249576"/>
              <a:gd name="connsiteX1" fmla="*/ 600 w 1554762"/>
              <a:gd name="connsiteY1" fmla="*/ 0 h 249576"/>
              <a:gd name="connsiteX2" fmla="*/ 1554162 w 1554762"/>
              <a:gd name="connsiteY2" fmla="*/ 0 h 249576"/>
              <a:gd name="connsiteX3" fmla="*/ 1554762 w 1554762"/>
              <a:gd name="connsiteY3" fmla="*/ 0 h 249576"/>
              <a:gd name="connsiteX4" fmla="*/ 1554762 w 1554762"/>
              <a:gd name="connsiteY4" fmla="*/ 179556 h 249576"/>
              <a:gd name="connsiteX5" fmla="*/ 843180 w 1554762"/>
              <a:gd name="connsiteY5" fmla="*/ 179556 h 249576"/>
              <a:gd name="connsiteX6" fmla="*/ 777082 w 1554762"/>
              <a:gd name="connsiteY6" fmla="*/ 249576 h 249576"/>
              <a:gd name="connsiteX7" fmla="*/ 710983 w 1554762"/>
              <a:gd name="connsiteY7" fmla="*/ 179556 h 249576"/>
              <a:gd name="connsiteX8" fmla="*/ 600 w 1554762"/>
              <a:gd name="connsiteY8" fmla="*/ 179556 h 249576"/>
              <a:gd name="connsiteX9" fmla="*/ 600 w 1554762"/>
              <a:gd name="connsiteY9" fmla="*/ 174625 h 249576"/>
              <a:gd name="connsiteX10" fmla="*/ 0 w 1554762"/>
              <a:gd name="connsiteY10" fmla="*/ 174625 h 249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54762" h="249576">
                <a:moveTo>
                  <a:pt x="0" y="0"/>
                </a:moveTo>
                <a:lnTo>
                  <a:pt x="600" y="0"/>
                </a:lnTo>
                <a:lnTo>
                  <a:pt x="1554162" y="0"/>
                </a:lnTo>
                <a:lnTo>
                  <a:pt x="1554762" y="0"/>
                </a:lnTo>
                <a:lnTo>
                  <a:pt x="1554762" y="179556"/>
                </a:lnTo>
                <a:lnTo>
                  <a:pt x="843180" y="179556"/>
                </a:lnTo>
                <a:lnTo>
                  <a:pt x="777082" y="249576"/>
                </a:lnTo>
                <a:lnTo>
                  <a:pt x="710983" y="179556"/>
                </a:lnTo>
                <a:lnTo>
                  <a:pt x="600" y="179556"/>
                </a:lnTo>
                <a:lnTo>
                  <a:pt x="600" y="174625"/>
                </a:lnTo>
                <a:lnTo>
                  <a:pt x="0" y="174625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>
            <a:lvl1pPr marL="0" marR="0" indent="0" algn="ctr" defTabSz="914400" rtl="0" eaLnBrk="0" fontAlgn="base" latinLnBrk="0" hangingPunct="0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bg1"/>
                </a:solidFill>
              </a:defRPr>
            </a:lvl1pPr>
          </a:lstStyle>
          <a:p>
            <a:pPr marL="0" marR="0" indent="0" algn="ctr" defTabSz="914400" rtl="0" eaLnBrk="0" fontAlgn="base" latinLnBrk="0" hangingPunct="0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charset="0"/>
                <a:ea typeface="ＭＳ Ｐゴシック" charset="-128"/>
              </a:rPr>
              <a:t>Header</a:t>
            </a:r>
          </a:p>
        </p:txBody>
      </p:sp>
      <p:sp>
        <p:nvSpPr>
          <p:cNvPr id="41" name="Textplatzhalter 40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3717383" y="1620773"/>
            <a:ext cx="3035583" cy="249576"/>
          </a:xfrm>
          <a:custGeom>
            <a:avLst/>
            <a:gdLst>
              <a:gd name="connsiteX0" fmla="*/ 0 w 2127053"/>
              <a:gd name="connsiteY0" fmla="*/ 0 h 249576"/>
              <a:gd name="connsiteX1" fmla="*/ 286445 w 2127053"/>
              <a:gd name="connsiteY1" fmla="*/ 0 h 249576"/>
              <a:gd name="connsiteX2" fmla="*/ 1840607 w 2127053"/>
              <a:gd name="connsiteY2" fmla="*/ 0 h 249576"/>
              <a:gd name="connsiteX3" fmla="*/ 2127053 w 2127053"/>
              <a:gd name="connsiteY3" fmla="*/ 0 h 249576"/>
              <a:gd name="connsiteX4" fmla="*/ 2127053 w 2127053"/>
              <a:gd name="connsiteY4" fmla="*/ 179556 h 249576"/>
              <a:gd name="connsiteX5" fmla="*/ 1129625 w 2127053"/>
              <a:gd name="connsiteY5" fmla="*/ 179556 h 249576"/>
              <a:gd name="connsiteX6" fmla="*/ 1063527 w 2127053"/>
              <a:gd name="connsiteY6" fmla="*/ 249576 h 249576"/>
              <a:gd name="connsiteX7" fmla="*/ 997428 w 2127053"/>
              <a:gd name="connsiteY7" fmla="*/ 179556 h 249576"/>
              <a:gd name="connsiteX8" fmla="*/ 0 w 2127053"/>
              <a:gd name="connsiteY8" fmla="*/ 179556 h 249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27053" h="249576">
                <a:moveTo>
                  <a:pt x="0" y="0"/>
                </a:moveTo>
                <a:lnTo>
                  <a:pt x="286445" y="0"/>
                </a:lnTo>
                <a:lnTo>
                  <a:pt x="1840607" y="0"/>
                </a:lnTo>
                <a:lnTo>
                  <a:pt x="2127053" y="0"/>
                </a:lnTo>
                <a:lnTo>
                  <a:pt x="2127053" y="179556"/>
                </a:lnTo>
                <a:lnTo>
                  <a:pt x="1129625" y="179556"/>
                </a:lnTo>
                <a:lnTo>
                  <a:pt x="1063527" y="249576"/>
                </a:lnTo>
                <a:lnTo>
                  <a:pt x="997428" y="179556"/>
                </a:lnTo>
                <a:lnTo>
                  <a:pt x="0" y="179556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noAutofit/>
          </a:bodyPr>
          <a:lstStyle>
            <a:lvl1pPr marL="0" marR="0" indent="0" algn="ctr" defTabSz="914400" rtl="0" eaLnBrk="0" fontAlgn="base" latinLnBrk="0" hangingPunct="0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bg1"/>
                </a:solidFill>
              </a:defRPr>
            </a:lvl1pPr>
          </a:lstStyle>
          <a:p>
            <a:pPr marL="0" marR="0" indent="0" algn="ctr" defTabSz="914400" rtl="0" eaLnBrk="0" fontAlgn="base" latinLnBrk="0" hangingPunct="0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charset="0"/>
                <a:ea typeface="ＭＳ Ｐゴシック" charset="-128"/>
              </a:rPr>
              <a:t>Header</a:t>
            </a:r>
          </a:p>
        </p:txBody>
      </p:sp>
      <p:sp>
        <p:nvSpPr>
          <p:cNvPr id="44" name="Textplatzhalter 43"/>
          <p:cNvSpPr>
            <a:spLocks noGrp="1"/>
          </p:cNvSpPr>
          <p:nvPr>
            <p:ph type="body" sz="quarter" idx="18" hasCustomPrompt="1"/>
          </p:nvPr>
        </p:nvSpPr>
        <p:spPr bwMode="auto">
          <a:xfrm>
            <a:off x="6870317" y="1620773"/>
            <a:ext cx="4611824" cy="249576"/>
          </a:xfrm>
          <a:custGeom>
            <a:avLst/>
            <a:gdLst>
              <a:gd name="connsiteX0" fmla="*/ 0 w 3232150"/>
              <a:gd name="connsiteY0" fmla="*/ 0 h 249576"/>
              <a:gd name="connsiteX1" fmla="*/ 838994 w 3232150"/>
              <a:gd name="connsiteY1" fmla="*/ 0 h 249576"/>
              <a:gd name="connsiteX2" fmla="*/ 2393156 w 3232150"/>
              <a:gd name="connsiteY2" fmla="*/ 0 h 249576"/>
              <a:gd name="connsiteX3" fmla="*/ 3232150 w 3232150"/>
              <a:gd name="connsiteY3" fmla="*/ 0 h 249576"/>
              <a:gd name="connsiteX4" fmla="*/ 3232150 w 3232150"/>
              <a:gd name="connsiteY4" fmla="*/ 179556 h 249576"/>
              <a:gd name="connsiteX5" fmla="*/ 1682174 w 3232150"/>
              <a:gd name="connsiteY5" fmla="*/ 179556 h 249576"/>
              <a:gd name="connsiteX6" fmla="*/ 1616076 w 3232150"/>
              <a:gd name="connsiteY6" fmla="*/ 249576 h 249576"/>
              <a:gd name="connsiteX7" fmla="*/ 1549977 w 3232150"/>
              <a:gd name="connsiteY7" fmla="*/ 179556 h 249576"/>
              <a:gd name="connsiteX8" fmla="*/ 0 w 3232150"/>
              <a:gd name="connsiteY8" fmla="*/ 179556 h 249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32150" h="249576">
                <a:moveTo>
                  <a:pt x="0" y="0"/>
                </a:moveTo>
                <a:lnTo>
                  <a:pt x="838994" y="0"/>
                </a:lnTo>
                <a:lnTo>
                  <a:pt x="2393156" y="0"/>
                </a:lnTo>
                <a:lnTo>
                  <a:pt x="3232150" y="0"/>
                </a:lnTo>
                <a:lnTo>
                  <a:pt x="3232150" y="179556"/>
                </a:lnTo>
                <a:lnTo>
                  <a:pt x="1682174" y="179556"/>
                </a:lnTo>
                <a:lnTo>
                  <a:pt x="1616076" y="249576"/>
                </a:lnTo>
                <a:lnTo>
                  <a:pt x="1549977" y="179556"/>
                </a:lnTo>
                <a:lnTo>
                  <a:pt x="0" y="17955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>
            <a:lvl1pPr marL="0" marR="0" indent="0" algn="ctr" defTabSz="914400" rtl="0" eaLnBrk="0" fontAlgn="base" latinLnBrk="0" hangingPunct="0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bg1"/>
                </a:solidFill>
              </a:defRPr>
            </a:lvl1pPr>
          </a:lstStyle>
          <a:p>
            <a:pPr marL="0" marR="0" indent="0" algn="ctr" defTabSz="914400" rtl="0" eaLnBrk="0" fontAlgn="base" latinLnBrk="0" hangingPunct="0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charset="0"/>
                <a:ea typeface="ＭＳ Ｐゴシック" charset="-128"/>
              </a:rPr>
              <a:t>Header</a:t>
            </a:r>
          </a:p>
        </p:txBody>
      </p:sp>
      <p:sp>
        <p:nvSpPr>
          <p:cNvPr id="47" name="Textplatzhalter 46"/>
          <p:cNvSpPr>
            <a:spLocks noGrp="1"/>
          </p:cNvSpPr>
          <p:nvPr>
            <p:ph type="body" sz="quarter" idx="22" hasCustomPrompt="1"/>
          </p:nvPr>
        </p:nvSpPr>
        <p:spPr bwMode="auto">
          <a:xfrm>
            <a:off x="1376027" y="2138818"/>
            <a:ext cx="10106114" cy="249576"/>
          </a:xfrm>
          <a:custGeom>
            <a:avLst/>
            <a:gdLst>
              <a:gd name="connsiteX0" fmla="*/ 0 w 7091363"/>
              <a:gd name="connsiteY0" fmla="*/ 0 h 249576"/>
              <a:gd name="connsiteX1" fmla="*/ 2768600 w 7091363"/>
              <a:gd name="connsiteY1" fmla="*/ 0 h 249576"/>
              <a:gd name="connsiteX2" fmla="*/ 4322762 w 7091363"/>
              <a:gd name="connsiteY2" fmla="*/ 0 h 249576"/>
              <a:gd name="connsiteX3" fmla="*/ 7091363 w 7091363"/>
              <a:gd name="connsiteY3" fmla="*/ 0 h 249576"/>
              <a:gd name="connsiteX4" fmla="*/ 7091363 w 7091363"/>
              <a:gd name="connsiteY4" fmla="*/ 179556 h 249576"/>
              <a:gd name="connsiteX5" fmla="*/ 3611780 w 7091363"/>
              <a:gd name="connsiteY5" fmla="*/ 179556 h 249576"/>
              <a:gd name="connsiteX6" fmla="*/ 3545682 w 7091363"/>
              <a:gd name="connsiteY6" fmla="*/ 249576 h 249576"/>
              <a:gd name="connsiteX7" fmla="*/ 3479583 w 7091363"/>
              <a:gd name="connsiteY7" fmla="*/ 179556 h 249576"/>
              <a:gd name="connsiteX8" fmla="*/ 0 w 7091363"/>
              <a:gd name="connsiteY8" fmla="*/ 179556 h 249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091363" h="249576">
                <a:moveTo>
                  <a:pt x="0" y="0"/>
                </a:moveTo>
                <a:lnTo>
                  <a:pt x="2768600" y="0"/>
                </a:lnTo>
                <a:lnTo>
                  <a:pt x="4322762" y="0"/>
                </a:lnTo>
                <a:lnTo>
                  <a:pt x="7091363" y="0"/>
                </a:lnTo>
                <a:lnTo>
                  <a:pt x="7091363" y="179556"/>
                </a:lnTo>
                <a:lnTo>
                  <a:pt x="3611780" y="179556"/>
                </a:lnTo>
                <a:lnTo>
                  <a:pt x="3545682" y="249576"/>
                </a:lnTo>
                <a:lnTo>
                  <a:pt x="3479583" y="179556"/>
                </a:lnTo>
                <a:lnTo>
                  <a:pt x="0" y="17955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>
            <a:lvl1pPr marL="0" marR="0" indent="0" algn="ctr" defTabSz="914400" rtl="0" eaLnBrk="0" fontAlgn="base" latinLnBrk="0" hangingPunct="0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bg1"/>
                </a:solidFill>
              </a:defRPr>
            </a:lvl1pPr>
          </a:lstStyle>
          <a:p>
            <a:pPr marL="0" marR="0" indent="0" algn="ctr" defTabSz="914400" rtl="0" eaLnBrk="0" fontAlgn="base" latinLnBrk="0" hangingPunct="0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charset="0"/>
                <a:ea typeface="ＭＳ Ｐゴシック" charset="-128"/>
              </a:rPr>
              <a:t>Header</a:t>
            </a:r>
          </a:p>
        </p:txBody>
      </p:sp>
      <p:sp>
        <p:nvSpPr>
          <p:cNvPr id="49" name="Freihandform 78"/>
          <p:cNvSpPr txBox="1">
            <a:spLocks/>
          </p:cNvSpPr>
          <p:nvPr userDrawn="1"/>
        </p:nvSpPr>
        <p:spPr bwMode="auto">
          <a:xfrm>
            <a:off x="1364075" y="2726885"/>
            <a:ext cx="10118066" cy="179556"/>
          </a:xfrm>
          <a:custGeom>
            <a:avLst/>
            <a:gdLst>
              <a:gd name="connsiteX0" fmla="*/ 0 w 7091362"/>
              <a:gd name="connsiteY0" fmla="*/ 0 h 179556"/>
              <a:gd name="connsiteX1" fmla="*/ 7091362 w 7091362"/>
              <a:gd name="connsiteY1" fmla="*/ 0 h 179556"/>
              <a:gd name="connsiteX2" fmla="*/ 7091362 w 7091362"/>
              <a:gd name="connsiteY2" fmla="*/ 179556 h 179556"/>
              <a:gd name="connsiteX3" fmla="*/ 3605228 w 7091362"/>
              <a:gd name="connsiteY3" fmla="*/ 179556 h 179556"/>
              <a:gd name="connsiteX4" fmla="*/ 3538536 w 7091362"/>
              <a:gd name="connsiteY4" fmla="*/ 103854 h 179556"/>
              <a:gd name="connsiteX5" fmla="*/ 3471843 w 7091362"/>
              <a:gd name="connsiteY5" fmla="*/ 179556 h 179556"/>
              <a:gd name="connsiteX6" fmla="*/ 0 w 7091362"/>
              <a:gd name="connsiteY6" fmla="*/ 179556 h 179556"/>
              <a:gd name="connsiteX7" fmla="*/ 0 w 7091362"/>
              <a:gd name="connsiteY7" fmla="*/ 0 h 179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91362" h="179556">
                <a:moveTo>
                  <a:pt x="0" y="0"/>
                </a:moveTo>
                <a:lnTo>
                  <a:pt x="7091362" y="0"/>
                </a:lnTo>
                <a:lnTo>
                  <a:pt x="7091362" y="179556"/>
                </a:lnTo>
                <a:lnTo>
                  <a:pt x="3605228" y="179556"/>
                </a:lnTo>
                <a:lnTo>
                  <a:pt x="3538536" y="103854"/>
                </a:lnTo>
                <a:lnTo>
                  <a:pt x="3471843" y="179556"/>
                </a:lnTo>
                <a:lnTo>
                  <a:pt x="0" y="17955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marR="0" indent="0" algn="ctr" defTabSz="914400" rtl="0" eaLnBrk="0" fontAlgn="base" latinLnBrk="0" hangingPunct="0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8038" indent="-285750" algn="l" rtl="0" eaLnBrk="1" fontAlgn="base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2pPr>
            <a:lvl3pPr marL="1257300" indent="-258763" algn="l" rtl="0" eaLnBrk="1" fontAlgn="base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3pPr>
            <a:lvl4pPr marL="1704975" indent="-287338" algn="l" rtl="0" eaLnBrk="1" fontAlgn="base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4pPr>
            <a:lvl5pPr marL="2152650" indent="-315913" algn="l" rtl="0" eaLnBrk="1" fontAlgn="base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22538" indent="-228600" algn="l" rtl="0" eaLnBrk="1" fontAlgn="base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Font typeface="Times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9738" indent="-228600" algn="l" rtl="0" eaLnBrk="1" fontAlgn="base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Font typeface="Times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36938" indent="-228600" algn="l" rtl="0" eaLnBrk="1" fontAlgn="base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Font typeface="Times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94138" indent="-228600" algn="l" rtl="0" eaLnBrk="1" fontAlgn="base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Font typeface="Times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de-DE" sz="1000" kern="0" smtClean="0">
                <a:solidFill>
                  <a:schemeClr val="bg1"/>
                </a:solidFill>
                <a:latin typeface="Tahoma" charset="0"/>
                <a:ea typeface="ＭＳ Ｐゴシック" charset="-128"/>
              </a:rPr>
              <a:t> </a:t>
            </a:r>
            <a:endParaRPr lang="de-DE" sz="1000" kern="0" dirty="0" smtClean="0">
              <a:solidFill>
                <a:schemeClr val="bg1"/>
              </a:solidFill>
              <a:latin typeface="Tahoma" charset="0"/>
              <a:ea typeface="ＭＳ Ｐゴシック" charset="-128"/>
            </a:endParaRPr>
          </a:p>
        </p:txBody>
      </p:sp>
      <p:sp>
        <p:nvSpPr>
          <p:cNvPr id="50" name="Textplatzhalter 49"/>
          <p:cNvSpPr>
            <a:spLocks noGrp="1"/>
          </p:cNvSpPr>
          <p:nvPr>
            <p:ph type="body" sz="quarter" idx="23" hasCustomPrompt="1"/>
          </p:nvPr>
        </p:nvSpPr>
        <p:spPr bwMode="auto">
          <a:xfrm>
            <a:off x="1382003" y="3496301"/>
            <a:ext cx="2209120" cy="249576"/>
          </a:xfrm>
          <a:custGeom>
            <a:avLst/>
            <a:gdLst>
              <a:gd name="connsiteX0" fmla="*/ 0 w 1554762"/>
              <a:gd name="connsiteY0" fmla="*/ 0 h 249576"/>
              <a:gd name="connsiteX1" fmla="*/ 600 w 1554762"/>
              <a:gd name="connsiteY1" fmla="*/ 0 h 249576"/>
              <a:gd name="connsiteX2" fmla="*/ 1554162 w 1554762"/>
              <a:gd name="connsiteY2" fmla="*/ 0 h 249576"/>
              <a:gd name="connsiteX3" fmla="*/ 1554762 w 1554762"/>
              <a:gd name="connsiteY3" fmla="*/ 0 h 249576"/>
              <a:gd name="connsiteX4" fmla="*/ 1554762 w 1554762"/>
              <a:gd name="connsiteY4" fmla="*/ 179556 h 249576"/>
              <a:gd name="connsiteX5" fmla="*/ 843180 w 1554762"/>
              <a:gd name="connsiteY5" fmla="*/ 179556 h 249576"/>
              <a:gd name="connsiteX6" fmla="*/ 777082 w 1554762"/>
              <a:gd name="connsiteY6" fmla="*/ 249576 h 249576"/>
              <a:gd name="connsiteX7" fmla="*/ 710983 w 1554762"/>
              <a:gd name="connsiteY7" fmla="*/ 179556 h 249576"/>
              <a:gd name="connsiteX8" fmla="*/ 600 w 1554762"/>
              <a:gd name="connsiteY8" fmla="*/ 179556 h 249576"/>
              <a:gd name="connsiteX9" fmla="*/ 600 w 1554762"/>
              <a:gd name="connsiteY9" fmla="*/ 174625 h 249576"/>
              <a:gd name="connsiteX10" fmla="*/ 0 w 1554762"/>
              <a:gd name="connsiteY10" fmla="*/ 174625 h 249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54762" h="249576">
                <a:moveTo>
                  <a:pt x="0" y="0"/>
                </a:moveTo>
                <a:lnTo>
                  <a:pt x="600" y="0"/>
                </a:lnTo>
                <a:lnTo>
                  <a:pt x="1554162" y="0"/>
                </a:lnTo>
                <a:lnTo>
                  <a:pt x="1554762" y="0"/>
                </a:lnTo>
                <a:lnTo>
                  <a:pt x="1554762" y="179556"/>
                </a:lnTo>
                <a:lnTo>
                  <a:pt x="843180" y="179556"/>
                </a:lnTo>
                <a:lnTo>
                  <a:pt x="777082" y="249576"/>
                </a:lnTo>
                <a:lnTo>
                  <a:pt x="710983" y="179556"/>
                </a:lnTo>
                <a:lnTo>
                  <a:pt x="600" y="179556"/>
                </a:lnTo>
                <a:lnTo>
                  <a:pt x="600" y="174625"/>
                </a:lnTo>
                <a:lnTo>
                  <a:pt x="0" y="174625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>
            <a:lvl1pPr marL="0" marR="0" indent="0" algn="ctr" defTabSz="914400" rtl="0" eaLnBrk="0" fontAlgn="base" latinLnBrk="0" hangingPunct="0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tx1"/>
                </a:solidFill>
              </a:defRPr>
            </a:lvl1pPr>
          </a:lstStyle>
          <a:p>
            <a:pPr marL="0" marR="0" indent="0" algn="ctr" defTabSz="914400" rtl="0" eaLnBrk="0" fontAlgn="base" latinLnBrk="0" hangingPunct="0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charset="0"/>
                <a:ea typeface="ＭＳ Ｐゴシック" charset="-128"/>
              </a:rPr>
              <a:t>Header</a:t>
            </a:r>
          </a:p>
        </p:txBody>
      </p:sp>
      <p:sp>
        <p:nvSpPr>
          <p:cNvPr id="51" name="Textplatzhalter 50"/>
          <p:cNvSpPr>
            <a:spLocks noGrp="1"/>
          </p:cNvSpPr>
          <p:nvPr>
            <p:ph type="body" sz="quarter" idx="24" hasCustomPrompt="1"/>
          </p:nvPr>
        </p:nvSpPr>
        <p:spPr bwMode="auto">
          <a:xfrm>
            <a:off x="3717383" y="3496301"/>
            <a:ext cx="3035583" cy="249576"/>
          </a:xfrm>
          <a:custGeom>
            <a:avLst/>
            <a:gdLst>
              <a:gd name="connsiteX0" fmla="*/ 0 w 2127053"/>
              <a:gd name="connsiteY0" fmla="*/ 0 h 249576"/>
              <a:gd name="connsiteX1" fmla="*/ 286445 w 2127053"/>
              <a:gd name="connsiteY1" fmla="*/ 0 h 249576"/>
              <a:gd name="connsiteX2" fmla="*/ 1840607 w 2127053"/>
              <a:gd name="connsiteY2" fmla="*/ 0 h 249576"/>
              <a:gd name="connsiteX3" fmla="*/ 2127053 w 2127053"/>
              <a:gd name="connsiteY3" fmla="*/ 0 h 249576"/>
              <a:gd name="connsiteX4" fmla="*/ 2127053 w 2127053"/>
              <a:gd name="connsiteY4" fmla="*/ 179556 h 249576"/>
              <a:gd name="connsiteX5" fmla="*/ 1129625 w 2127053"/>
              <a:gd name="connsiteY5" fmla="*/ 179556 h 249576"/>
              <a:gd name="connsiteX6" fmla="*/ 1063527 w 2127053"/>
              <a:gd name="connsiteY6" fmla="*/ 249576 h 249576"/>
              <a:gd name="connsiteX7" fmla="*/ 997428 w 2127053"/>
              <a:gd name="connsiteY7" fmla="*/ 179556 h 249576"/>
              <a:gd name="connsiteX8" fmla="*/ 0 w 2127053"/>
              <a:gd name="connsiteY8" fmla="*/ 179556 h 249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27053" h="249576">
                <a:moveTo>
                  <a:pt x="0" y="0"/>
                </a:moveTo>
                <a:lnTo>
                  <a:pt x="286445" y="0"/>
                </a:lnTo>
                <a:lnTo>
                  <a:pt x="1840607" y="0"/>
                </a:lnTo>
                <a:lnTo>
                  <a:pt x="2127053" y="0"/>
                </a:lnTo>
                <a:lnTo>
                  <a:pt x="2127053" y="179556"/>
                </a:lnTo>
                <a:lnTo>
                  <a:pt x="1129625" y="179556"/>
                </a:lnTo>
                <a:lnTo>
                  <a:pt x="1063527" y="249576"/>
                </a:lnTo>
                <a:lnTo>
                  <a:pt x="997428" y="179556"/>
                </a:lnTo>
                <a:lnTo>
                  <a:pt x="0" y="17955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wrap="square">
            <a:noAutofit/>
          </a:bodyPr>
          <a:lstStyle>
            <a:lvl1pPr marL="0" marR="0" indent="0" algn="ctr" defTabSz="914400" rtl="0" eaLnBrk="0" fontAlgn="base" latinLnBrk="0" hangingPunct="0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tx1"/>
                </a:solidFill>
              </a:defRPr>
            </a:lvl1pPr>
          </a:lstStyle>
          <a:p>
            <a:pPr marL="0" marR="0" indent="0" algn="ctr" defTabSz="914400" rtl="0" eaLnBrk="0" fontAlgn="base" latinLnBrk="0" hangingPunct="0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charset="0"/>
                <a:ea typeface="ＭＳ Ｐゴシック" charset="-128"/>
              </a:rPr>
              <a:t>Header</a:t>
            </a:r>
          </a:p>
        </p:txBody>
      </p:sp>
      <p:sp>
        <p:nvSpPr>
          <p:cNvPr id="52" name="Textplatzhalter 51"/>
          <p:cNvSpPr>
            <a:spLocks noGrp="1"/>
          </p:cNvSpPr>
          <p:nvPr>
            <p:ph type="body" sz="quarter" idx="25" hasCustomPrompt="1"/>
          </p:nvPr>
        </p:nvSpPr>
        <p:spPr bwMode="auto">
          <a:xfrm>
            <a:off x="6870317" y="3496301"/>
            <a:ext cx="4611824" cy="249576"/>
          </a:xfrm>
          <a:custGeom>
            <a:avLst/>
            <a:gdLst>
              <a:gd name="connsiteX0" fmla="*/ 0 w 3232150"/>
              <a:gd name="connsiteY0" fmla="*/ 0 h 249576"/>
              <a:gd name="connsiteX1" fmla="*/ 838994 w 3232150"/>
              <a:gd name="connsiteY1" fmla="*/ 0 h 249576"/>
              <a:gd name="connsiteX2" fmla="*/ 2393156 w 3232150"/>
              <a:gd name="connsiteY2" fmla="*/ 0 h 249576"/>
              <a:gd name="connsiteX3" fmla="*/ 3232150 w 3232150"/>
              <a:gd name="connsiteY3" fmla="*/ 0 h 249576"/>
              <a:gd name="connsiteX4" fmla="*/ 3232150 w 3232150"/>
              <a:gd name="connsiteY4" fmla="*/ 179556 h 249576"/>
              <a:gd name="connsiteX5" fmla="*/ 1682174 w 3232150"/>
              <a:gd name="connsiteY5" fmla="*/ 179556 h 249576"/>
              <a:gd name="connsiteX6" fmla="*/ 1616076 w 3232150"/>
              <a:gd name="connsiteY6" fmla="*/ 249576 h 249576"/>
              <a:gd name="connsiteX7" fmla="*/ 1549977 w 3232150"/>
              <a:gd name="connsiteY7" fmla="*/ 179556 h 249576"/>
              <a:gd name="connsiteX8" fmla="*/ 0 w 3232150"/>
              <a:gd name="connsiteY8" fmla="*/ 179556 h 249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32150" h="249576">
                <a:moveTo>
                  <a:pt x="0" y="0"/>
                </a:moveTo>
                <a:lnTo>
                  <a:pt x="838994" y="0"/>
                </a:lnTo>
                <a:lnTo>
                  <a:pt x="2393156" y="0"/>
                </a:lnTo>
                <a:lnTo>
                  <a:pt x="3232150" y="0"/>
                </a:lnTo>
                <a:lnTo>
                  <a:pt x="3232150" y="179556"/>
                </a:lnTo>
                <a:lnTo>
                  <a:pt x="1682174" y="179556"/>
                </a:lnTo>
                <a:lnTo>
                  <a:pt x="1616076" y="249576"/>
                </a:lnTo>
                <a:lnTo>
                  <a:pt x="1549977" y="179556"/>
                </a:lnTo>
                <a:lnTo>
                  <a:pt x="0" y="17955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wrap="square">
            <a:noAutofit/>
          </a:bodyPr>
          <a:lstStyle>
            <a:lvl1pPr marL="0" marR="0" indent="0" algn="ctr" defTabSz="914400" rtl="0" eaLnBrk="0" fontAlgn="base" latinLnBrk="0" hangingPunct="0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tx1"/>
                </a:solidFill>
              </a:defRPr>
            </a:lvl1pPr>
          </a:lstStyle>
          <a:p>
            <a:pPr marL="0" marR="0" indent="0" algn="ctr" defTabSz="914400" rtl="0" eaLnBrk="0" fontAlgn="base" latinLnBrk="0" hangingPunct="0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charset="0"/>
                <a:ea typeface="ＭＳ Ｐゴシック" charset="-128"/>
              </a:rPr>
              <a:t>Header</a:t>
            </a:r>
          </a:p>
        </p:txBody>
      </p:sp>
      <p:sp>
        <p:nvSpPr>
          <p:cNvPr id="53" name="Textplatzhalter 52"/>
          <p:cNvSpPr>
            <a:spLocks noGrp="1"/>
          </p:cNvSpPr>
          <p:nvPr>
            <p:ph type="body" sz="quarter" idx="26" hasCustomPrompt="1"/>
          </p:nvPr>
        </p:nvSpPr>
        <p:spPr bwMode="auto">
          <a:xfrm>
            <a:off x="1382003" y="3999265"/>
            <a:ext cx="10109201" cy="249576"/>
          </a:xfrm>
          <a:custGeom>
            <a:avLst/>
            <a:gdLst>
              <a:gd name="connsiteX0" fmla="*/ 0 w 7091363"/>
              <a:gd name="connsiteY0" fmla="*/ 0 h 249576"/>
              <a:gd name="connsiteX1" fmla="*/ 2768600 w 7091363"/>
              <a:gd name="connsiteY1" fmla="*/ 0 h 249576"/>
              <a:gd name="connsiteX2" fmla="*/ 4322762 w 7091363"/>
              <a:gd name="connsiteY2" fmla="*/ 0 h 249576"/>
              <a:gd name="connsiteX3" fmla="*/ 7091363 w 7091363"/>
              <a:gd name="connsiteY3" fmla="*/ 0 h 249576"/>
              <a:gd name="connsiteX4" fmla="*/ 7091363 w 7091363"/>
              <a:gd name="connsiteY4" fmla="*/ 179556 h 249576"/>
              <a:gd name="connsiteX5" fmla="*/ 3611780 w 7091363"/>
              <a:gd name="connsiteY5" fmla="*/ 179556 h 249576"/>
              <a:gd name="connsiteX6" fmla="*/ 3545682 w 7091363"/>
              <a:gd name="connsiteY6" fmla="*/ 249576 h 249576"/>
              <a:gd name="connsiteX7" fmla="*/ 3479583 w 7091363"/>
              <a:gd name="connsiteY7" fmla="*/ 179556 h 249576"/>
              <a:gd name="connsiteX8" fmla="*/ 0 w 7091363"/>
              <a:gd name="connsiteY8" fmla="*/ 179556 h 249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091363" h="249576">
                <a:moveTo>
                  <a:pt x="0" y="0"/>
                </a:moveTo>
                <a:lnTo>
                  <a:pt x="2768600" y="0"/>
                </a:lnTo>
                <a:lnTo>
                  <a:pt x="4322762" y="0"/>
                </a:lnTo>
                <a:lnTo>
                  <a:pt x="7091363" y="0"/>
                </a:lnTo>
                <a:lnTo>
                  <a:pt x="7091363" y="179556"/>
                </a:lnTo>
                <a:lnTo>
                  <a:pt x="3611780" y="179556"/>
                </a:lnTo>
                <a:lnTo>
                  <a:pt x="3545682" y="249576"/>
                </a:lnTo>
                <a:lnTo>
                  <a:pt x="3479583" y="179556"/>
                </a:lnTo>
                <a:lnTo>
                  <a:pt x="0" y="17955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wrap="square">
            <a:noAutofit/>
          </a:bodyPr>
          <a:lstStyle>
            <a:lvl1pPr marL="0" marR="0" indent="0" algn="ctr" defTabSz="914400" rtl="0" eaLnBrk="0" fontAlgn="base" latinLnBrk="0" hangingPunct="0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tx1"/>
                </a:solidFill>
              </a:defRPr>
            </a:lvl1pPr>
          </a:lstStyle>
          <a:p>
            <a:pPr marL="0" marR="0" indent="0" algn="ctr" defTabSz="914400" rtl="0" eaLnBrk="0" fontAlgn="base" latinLnBrk="0" hangingPunct="0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charset="0"/>
                <a:ea typeface="ＭＳ Ｐゴシック" charset="-128"/>
              </a:rPr>
              <a:t>Header</a:t>
            </a:r>
          </a:p>
        </p:txBody>
      </p:sp>
      <p:sp>
        <p:nvSpPr>
          <p:cNvPr id="56" name="Freihandform 78"/>
          <p:cNvSpPr txBox="1">
            <a:spLocks/>
          </p:cNvSpPr>
          <p:nvPr userDrawn="1"/>
        </p:nvSpPr>
        <p:spPr bwMode="auto">
          <a:xfrm>
            <a:off x="1370051" y="4585216"/>
            <a:ext cx="10112090" cy="179556"/>
          </a:xfrm>
          <a:custGeom>
            <a:avLst/>
            <a:gdLst>
              <a:gd name="connsiteX0" fmla="*/ 0 w 7091362"/>
              <a:gd name="connsiteY0" fmla="*/ 0 h 179556"/>
              <a:gd name="connsiteX1" fmla="*/ 7091362 w 7091362"/>
              <a:gd name="connsiteY1" fmla="*/ 0 h 179556"/>
              <a:gd name="connsiteX2" fmla="*/ 7091362 w 7091362"/>
              <a:gd name="connsiteY2" fmla="*/ 179556 h 179556"/>
              <a:gd name="connsiteX3" fmla="*/ 3605228 w 7091362"/>
              <a:gd name="connsiteY3" fmla="*/ 179556 h 179556"/>
              <a:gd name="connsiteX4" fmla="*/ 3538536 w 7091362"/>
              <a:gd name="connsiteY4" fmla="*/ 103854 h 179556"/>
              <a:gd name="connsiteX5" fmla="*/ 3471843 w 7091362"/>
              <a:gd name="connsiteY5" fmla="*/ 179556 h 179556"/>
              <a:gd name="connsiteX6" fmla="*/ 0 w 7091362"/>
              <a:gd name="connsiteY6" fmla="*/ 179556 h 179556"/>
              <a:gd name="connsiteX7" fmla="*/ 0 w 7091362"/>
              <a:gd name="connsiteY7" fmla="*/ 0 h 179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91362" h="179556">
                <a:moveTo>
                  <a:pt x="0" y="0"/>
                </a:moveTo>
                <a:lnTo>
                  <a:pt x="7091362" y="0"/>
                </a:lnTo>
                <a:lnTo>
                  <a:pt x="7091362" y="179556"/>
                </a:lnTo>
                <a:lnTo>
                  <a:pt x="3605228" y="179556"/>
                </a:lnTo>
                <a:lnTo>
                  <a:pt x="3538536" y="103854"/>
                </a:lnTo>
                <a:lnTo>
                  <a:pt x="3471843" y="179556"/>
                </a:lnTo>
                <a:lnTo>
                  <a:pt x="0" y="179556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marR="0" indent="0" algn="ctr" defTabSz="914400" rtl="0" eaLnBrk="0" fontAlgn="base" latinLnBrk="0" hangingPunct="0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8038" indent="-285750" algn="l" rtl="0" eaLnBrk="1" fontAlgn="base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2pPr>
            <a:lvl3pPr marL="1257300" indent="-258763" algn="l" rtl="0" eaLnBrk="1" fontAlgn="base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3pPr>
            <a:lvl4pPr marL="1704975" indent="-287338" algn="l" rtl="0" eaLnBrk="1" fontAlgn="base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4pPr>
            <a:lvl5pPr marL="2152650" indent="-315913" algn="l" rtl="0" eaLnBrk="1" fontAlgn="base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22538" indent="-228600" algn="l" rtl="0" eaLnBrk="1" fontAlgn="base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Font typeface="Times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9738" indent="-228600" algn="l" rtl="0" eaLnBrk="1" fontAlgn="base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Font typeface="Times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36938" indent="-228600" algn="l" rtl="0" eaLnBrk="1" fontAlgn="base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Font typeface="Times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94138" indent="-228600" algn="l" rtl="0" eaLnBrk="1" fontAlgn="base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Font typeface="Times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de-DE" sz="1000" kern="0" smtClean="0">
                <a:solidFill>
                  <a:schemeClr val="bg1"/>
                </a:solidFill>
                <a:latin typeface="Tahoma" charset="0"/>
                <a:ea typeface="ＭＳ Ｐゴシック" charset="-128"/>
              </a:rPr>
              <a:t> </a:t>
            </a:r>
            <a:endParaRPr lang="de-DE" sz="1000" kern="0" dirty="0" smtClean="0">
              <a:solidFill>
                <a:schemeClr val="bg1"/>
              </a:solidFill>
              <a:latin typeface="Tahoma" charset="0"/>
              <a:ea typeface="ＭＳ Ｐゴシック" charset="-128"/>
            </a:endParaRPr>
          </a:p>
        </p:txBody>
      </p:sp>
      <p:sp>
        <p:nvSpPr>
          <p:cNvPr id="1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22639" y="6446837"/>
            <a:ext cx="7607700" cy="365125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Titel der Präsentation über „EINFÜGEN“ -&gt; „Kopf-und Fußzeile“ -&gt; „Fußzeile“ (auf alle Folien übernehmen)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371433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FB Informatik - Tabellenvorl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 userDrawn="1">
            <p:ph type="title" hasCustomPrompt="1"/>
          </p:nvPr>
        </p:nvSpPr>
        <p:spPr>
          <a:xfrm>
            <a:off x="1272558" y="611188"/>
            <a:ext cx="10206300" cy="685800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41" name="Datumsplatzhalter 3"/>
          <p:cNvSpPr>
            <a:spLocks noGrp="1"/>
          </p:cNvSpPr>
          <p:nvPr userDrawn="1">
            <p:ph type="dt" sz="half" idx="2"/>
          </p:nvPr>
        </p:nvSpPr>
        <p:spPr>
          <a:xfrm>
            <a:off x="10077938" y="6448154"/>
            <a:ext cx="1485704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21.02.2014</a:t>
            </a:r>
            <a:endParaRPr lang="de-DE" dirty="0"/>
          </a:p>
        </p:txBody>
      </p:sp>
      <p:sp>
        <p:nvSpPr>
          <p:cNvPr id="35" name="Textplatzhalter 6"/>
          <p:cNvSpPr>
            <a:spLocks noGrp="1"/>
          </p:cNvSpPr>
          <p:nvPr>
            <p:ph type="body" sz="quarter" idx="28" hasCustomPrompt="1"/>
          </p:nvPr>
        </p:nvSpPr>
        <p:spPr>
          <a:xfrm>
            <a:off x="3983173" y="3729962"/>
            <a:ext cx="7497273" cy="408781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108000" indent="0" rtl="0">
              <a:lnSpc>
                <a:spcPct val="100000"/>
              </a:lnSpc>
              <a:buNone/>
              <a:defRPr sz="1000" b="0">
                <a:solidFill>
                  <a:schemeClr val="tx1"/>
                </a:solidFill>
              </a:defRPr>
            </a:lvl1pPr>
          </a:lstStyle>
          <a:p>
            <a:pPr marL="108000" rtl="0"/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Aenean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lacinia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bibendum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nulla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sed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consectetur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. Maecenas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sed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diam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eget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risus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varius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blandit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sit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amet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non magna</a:t>
            </a:r>
          </a:p>
        </p:txBody>
      </p:sp>
      <p:sp>
        <p:nvSpPr>
          <p:cNvPr id="40" name="Textplatzhalter 6"/>
          <p:cNvSpPr>
            <a:spLocks noGrp="1"/>
          </p:cNvSpPr>
          <p:nvPr>
            <p:ph type="body" sz="quarter" idx="24" hasCustomPrompt="1"/>
          </p:nvPr>
        </p:nvSpPr>
        <p:spPr>
          <a:xfrm>
            <a:off x="4078951" y="2028431"/>
            <a:ext cx="7401495" cy="408781"/>
          </a:xfrm>
          <a:solidFill>
            <a:schemeClr val="bg1"/>
          </a:solidFill>
        </p:spPr>
        <p:txBody>
          <a:bodyPr anchor="t"/>
          <a:lstStyle>
            <a:lvl1pPr marL="0" indent="0" rtl="0">
              <a:lnSpc>
                <a:spcPct val="100000"/>
              </a:lnSpc>
              <a:buNone/>
              <a:defRPr sz="1000" b="0">
                <a:solidFill>
                  <a:schemeClr val="tx1"/>
                </a:solidFill>
              </a:defRPr>
            </a:lvl1pPr>
          </a:lstStyle>
          <a:p>
            <a:pPr rtl="0"/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Nulla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vitae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elit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libero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, a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pharetra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augue</a:t>
            </a:r>
            <a:endParaRPr lang="de-DE" sz="1000" b="0" i="0" u="none" strike="noStrike" kern="1200" baseline="0" dirty="0" smtClean="0">
              <a:solidFill>
                <a:schemeClr val="tx1"/>
              </a:solidFill>
              <a:latin typeface="Tahoma" charset="0"/>
              <a:ea typeface="ＭＳ Ｐゴシック" charset="-128"/>
              <a:cs typeface="+mn-cs"/>
            </a:endParaRPr>
          </a:p>
        </p:txBody>
      </p:sp>
      <p:sp>
        <p:nvSpPr>
          <p:cNvPr id="42" name="Textplatzhalter 6"/>
          <p:cNvSpPr>
            <a:spLocks noGrp="1"/>
          </p:cNvSpPr>
          <p:nvPr>
            <p:ph type="body" sz="quarter" idx="25" hasCustomPrompt="1"/>
          </p:nvPr>
        </p:nvSpPr>
        <p:spPr>
          <a:xfrm>
            <a:off x="4078951" y="2454677"/>
            <a:ext cx="7401495" cy="408781"/>
          </a:xfrm>
          <a:solidFill>
            <a:schemeClr val="bg1"/>
          </a:solidFill>
        </p:spPr>
        <p:txBody>
          <a:bodyPr anchor="t"/>
          <a:lstStyle>
            <a:lvl1pPr marL="0" indent="0" rtl="0">
              <a:lnSpc>
                <a:spcPct val="100000"/>
              </a:lnSpc>
              <a:buNone/>
              <a:defRPr sz="1000" b="0">
                <a:solidFill>
                  <a:schemeClr val="tx1"/>
                </a:solidFill>
              </a:defRPr>
            </a:lvl1pPr>
          </a:lstStyle>
          <a:p>
            <a:pPr rtl="0"/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Nullam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quis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risus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eget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urna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mollis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ornare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vel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eu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leo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. Morbi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leo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risus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,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porta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ac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consectetur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ac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,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vestibulum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at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eros</a:t>
            </a:r>
            <a:endParaRPr lang="de-DE" sz="1000" b="0" i="0" u="none" strike="noStrike" kern="1200" baseline="0" dirty="0" smtClean="0">
              <a:solidFill>
                <a:schemeClr val="tx1"/>
              </a:solidFill>
              <a:latin typeface="Tahoma" charset="0"/>
              <a:ea typeface="ＭＳ Ｐゴシック" charset="-128"/>
              <a:cs typeface="+mn-cs"/>
            </a:endParaRPr>
          </a:p>
        </p:txBody>
      </p:sp>
      <p:sp>
        <p:nvSpPr>
          <p:cNvPr id="43" name="Textplatzhalter 6"/>
          <p:cNvSpPr>
            <a:spLocks noGrp="1"/>
          </p:cNvSpPr>
          <p:nvPr>
            <p:ph type="body" sz="quarter" idx="26" hasCustomPrompt="1"/>
          </p:nvPr>
        </p:nvSpPr>
        <p:spPr>
          <a:xfrm>
            <a:off x="4078951" y="2880259"/>
            <a:ext cx="7401495" cy="408781"/>
          </a:xfrm>
          <a:solidFill>
            <a:schemeClr val="bg1"/>
          </a:solidFill>
        </p:spPr>
        <p:txBody>
          <a:bodyPr anchor="t"/>
          <a:lstStyle>
            <a:lvl1pPr marL="0" indent="0" rtl="0">
              <a:lnSpc>
                <a:spcPct val="100000"/>
              </a:lnSpc>
              <a:buNone/>
              <a:defRPr sz="1000" b="0">
                <a:solidFill>
                  <a:schemeClr val="tx1"/>
                </a:solidFill>
              </a:defRPr>
            </a:lvl1pPr>
          </a:lstStyle>
          <a:p>
            <a:pPr rtl="0"/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Vestibulum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id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ligula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porta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felis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euismod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semper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.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Fusce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dapibus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,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tellus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ac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cursus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commodo</a:t>
            </a:r>
          </a:p>
        </p:txBody>
      </p:sp>
      <p:sp>
        <p:nvSpPr>
          <p:cNvPr id="44" name="Textplatzhalter 6"/>
          <p:cNvSpPr>
            <a:spLocks noGrp="1"/>
          </p:cNvSpPr>
          <p:nvPr>
            <p:ph type="body" sz="quarter" idx="27" hasCustomPrompt="1"/>
          </p:nvPr>
        </p:nvSpPr>
        <p:spPr>
          <a:xfrm>
            <a:off x="4078951" y="3305518"/>
            <a:ext cx="7401494" cy="408781"/>
          </a:xfrm>
          <a:solidFill>
            <a:schemeClr val="bg1"/>
          </a:solidFill>
        </p:spPr>
        <p:txBody>
          <a:bodyPr anchor="t"/>
          <a:lstStyle>
            <a:lvl1pPr marL="0" indent="0" rtl="0">
              <a:lnSpc>
                <a:spcPct val="100000"/>
              </a:lnSpc>
              <a:buNone/>
              <a:defRPr sz="1000" b="0">
                <a:solidFill>
                  <a:schemeClr val="tx1"/>
                </a:solidFill>
              </a:defRPr>
            </a:lvl1pPr>
          </a:lstStyle>
          <a:p>
            <a:pPr marL="0" rtl="0"/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Lorem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ipsum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dolor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sit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amet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,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consectetur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adipiscing</a:t>
            </a:r>
            <a:r>
              <a:rPr lang="de-DE" sz="1000" b="0" i="0" u="none" strike="noStrike" kern="1200" baseline="0" dirty="0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 </a:t>
            </a:r>
            <a:r>
              <a:rPr lang="de-DE" sz="1000" b="0" i="0" u="none" strike="noStrike" kern="1200" baseline="0" dirty="0" err="1" smtClean="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rPr>
              <a:t>elit</a:t>
            </a:r>
            <a:endParaRPr lang="de-DE" sz="1000" b="0" i="0" u="none" strike="noStrike" kern="1200" baseline="0" dirty="0" smtClean="0">
              <a:solidFill>
                <a:schemeClr val="tx1"/>
              </a:solidFill>
              <a:latin typeface="Tahoma" charset="0"/>
              <a:ea typeface="ＭＳ Ｐゴシック" charset="-128"/>
              <a:cs typeface="+mn-cs"/>
            </a:endParaRPr>
          </a:p>
        </p:txBody>
      </p:sp>
      <p:sp>
        <p:nvSpPr>
          <p:cNvPr id="45" name="Textplatzhalter 44"/>
          <p:cNvSpPr>
            <a:spLocks noGrp="1"/>
          </p:cNvSpPr>
          <p:nvPr>
            <p:ph type="body" sz="quarter" idx="18" hasCustomPrompt="1"/>
          </p:nvPr>
        </p:nvSpPr>
        <p:spPr bwMode="auto">
          <a:xfrm>
            <a:off x="1381352" y="2870335"/>
            <a:ext cx="2689792" cy="408781"/>
          </a:xfrm>
          <a:custGeom>
            <a:avLst/>
            <a:gdLst>
              <a:gd name="connsiteX0" fmla="*/ 0 w 2036762"/>
              <a:gd name="connsiteY0" fmla="*/ 0 h 408781"/>
              <a:gd name="connsiteX1" fmla="*/ 1962150 w 2036762"/>
              <a:gd name="connsiteY1" fmla="*/ 0 h 408781"/>
              <a:gd name="connsiteX2" fmla="*/ 1962150 w 2036762"/>
              <a:gd name="connsiteY2" fmla="*/ 120387 h 408781"/>
              <a:gd name="connsiteX3" fmla="*/ 1962150 w 2036762"/>
              <a:gd name="connsiteY3" fmla="*/ 141629 h 408781"/>
              <a:gd name="connsiteX4" fmla="*/ 2036762 w 2036762"/>
              <a:gd name="connsiteY4" fmla="*/ 204390 h 408781"/>
              <a:gd name="connsiteX5" fmla="*/ 1962150 w 2036762"/>
              <a:gd name="connsiteY5" fmla="*/ 267151 h 408781"/>
              <a:gd name="connsiteX6" fmla="*/ 1962150 w 2036762"/>
              <a:gd name="connsiteY6" fmla="*/ 301362 h 408781"/>
              <a:gd name="connsiteX7" fmla="*/ 1962150 w 2036762"/>
              <a:gd name="connsiteY7" fmla="*/ 408781 h 408781"/>
              <a:gd name="connsiteX8" fmla="*/ 0 w 2036762"/>
              <a:gd name="connsiteY8" fmla="*/ 408781 h 408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36762" h="408781">
                <a:moveTo>
                  <a:pt x="0" y="0"/>
                </a:moveTo>
                <a:lnTo>
                  <a:pt x="1962150" y="0"/>
                </a:lnTo>
                <a:lnTo>
                  <a:pt x="1962150" y="120387"/>
                </a:lnTo>
                <a:lnTo>
                  <a:pt x="1962150" y="141629"/>
                </a:lnTo>
                <a:lnTo>
                  <a:pt x="2036762" y="204390"/>
                </a:lnTo>
                <a:lnTo>
                  <a:pt x="1962150" y="267151"/>
                </a:lnTo>
                <a:lnTo>
                  <a:pt x="1962150" y="301362"/>
                </a:lnTo>
                <a:lnTo>
                  <a:pt x="1962150" y="408781"/>
                </a:lnTo>
                <a:lnTo>
                  <a:pt x="0" y="408781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Medizininformatik (B. Sc.)</a:t>
            </a:r>
          </a:p>
        </p:txBody>
      </p:sp>
      <p:sp>
        <p:nvSpPr>
          <p:cNvPr id="46" name="SmartArt-Platzhalter 45"/>
          <p:cNvSpPr>
            <a:spLocks noGrp="1"/>
          </p:cNvSpPr>
          <p:nvPr>
            <p:ph type="dgm" sz="quarter" idx="14" hasCustomPrompt="1"/>
          </p:nvPr>
        </p:nvSpPr>
        <p:spPr bwMode="auto">
          <a:xfrm>
            <a:off x="1387702" y="2433374"/>
            <a:ext cx="2592000" cy="8467"/>
          </a:xfrm>
          <a:custGeom>
            <a:avLst/>
            <a:gdLst>
              <a:gd name="connsiteX0" fmla="*/ 0 w 1944000"/>
              <a:gd name="connsiteY0" fmla="*/ 0 h 8467"/>
              <a:gd name="connsiteX1" fmla="*/ 1944000 w 1944000"/>
              <a:gd name="connsiteY1" fmla="*/ 0 h 8467"/>
              <a:gd name="connsiteX2" fmla="*/ 1944000 w 1944000"/>
              <a:gd name="connsiteY2" fmla="*/ 8467 h 8467"/>
              <a:gd name="connsiteX3" fmla="*/ 0 w 1944000"/>
              <a:gd name="connsiteY3" fmla="*/ 8467 h 8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44000" h="8467">
                <a:moveTo>
                  <a:pt x="0" y="0"/>
                </a:moveTo>
                <a:lnTo>
                  <a:pt x="1944000" y="0"/>
                </a:lnTo>
                <a:lnTo>
                  <a:pt x="1944000" y="8467"/>
                </a:lnTo>
                <a:lnTo>
                  <a:pt x="0" y="8467"/>
                </a:lnTo>
                <a:close/>
              </a:path>
            </a:pathLst>
          </a:custGeom>
          <a:noFill/>
          <a:ln w="9525">
            <a:solidFill>
              <a:schemeClr val="tx1">
                <a:alpha val="95000"/>
              </a:schemeClr>
            </a:solidFill>
            <a:miter lim="800000"/>
            <a:headEnd/>
            <a:tailEnd/>
          </a:ln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47" name="SmartArt-Platzhalter 46"/>
          <p:cNvSpPr>
            <a:spLocks noGrp="1"/>
          </p:cNvSpPr>
          <p:nvPr>
            <p:ph type="dgm" sz="quarter" idx="19" hasCustomPrompt="1"/>
          </p:nvPr>
        </p:nvSpPr>
        <p:spPr bwMode="auto">
          <a:xfrm>
            <a:off x="1384527" y="2850790"/>
            <a:ext cx="2592000" cy="8467"/>
          </a:xfrm>
          <a:custGeom>
            <a:avLst/>
            <a:gdLst>
              <a:gd name="connsiteX0" fmla="*/ 0 w 1944000"/>
              <a:gd name="connsiteY0" fmla="*/ 0 h 8467"/>
              <a:gd name="connsiteX1" fmla="*/ 1944000 w 1944000"/>
              <a:gd name="connsiteY1" fmla="*/ 0 h 8467"/>
              <a:gd name="connsiteX2" fmla="*/ 1944000 w 1944000"/>
              <a:gd name="connsiteY2" fmla="*/ 8467 h 8467"/>
              <a:gd name="connsiteX3" fmla="*/ 0 w 1944000"/>
              <a:gd name="connsiteY3" fmla="*/ 8467 h 8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44000" h="8467">
                <a:moveTo>
                  <a:pt x="0" y="0"/>
                </a:moveTo>
                <a:lnTo>
                  <a:pt x="1944000" y="0"/>
                </a:lnTo>
                <a:lnTo>
                  <a:pt x="1944000" y="8467"/>
                </a:lnTo>
                <a:lnTo>
                  <a:pt x="0" y="8467"/>
                </a:lnTo>
                <a:close/>
              </a:path>
            </a:pathLst>
          </a:custGeom>
          <a:noFill/>
          <a:ln w="9525">
            <a:solidFill>
              <a:schemeClr val="tx1">
                <a:alpha val="95000"/>
              </a:schemeClr>
            </a:solidFill>
            <a:miter lim="800000"/>
            <a:headEnd/>
            <a:tailEnd/>
          </a:ln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48" name="SmartArt-Platzhalter 47"/>
          <p:cNvSpPr>
            <a:spLocks noGrp="1"/>
          </p:cNvSpPr>
          <p:nvPr>
            <p:ph type="dgm" sz="quarter" idx="21" hasCustomPrompt="1"/>
          </p:nvPr>
        </p:nvSpPr>
        <p:spPr bwMode="auto">
          <a:xfrm>
            <a:off x="1384527" y="3284936"/>
            <a:ext cx="2592000" cy="8467"/>
          </a:xfrm>
          <a:custGeom>
            <a:avLst/>
            <a:gdLst>
              <a:gd name="connsiteX0" fmla="*/ 0 w 1944000"/>
              <a:gd name="connsiteY0" fmla="*/ 0 h 8467"/>
              <a:gd name="connsiteX1" fmla="*/ 1944000 w 1944000"/>
              <a:gd name="connsiteY1" fmla="*/ 0 h 8467"/>
              <a:gd name="connsiteX2" fmla="*/ 1944000 w 1944000"/>
              <a:gd name="connsiteY2" fmla="*/ 8467 h 8467"/>
              <a:gd name="connsiteX3" fmla="*/ 0 w 1944000"/>
              <a:gd name="connsiteY3" fmla="*/ 8467 h 8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44000" h="8467">
                <a:moveTo>
                  <a:pt x="0" y="0"/>
                </a:moveTo>
                <a:lnTo>
                  <a:pt x="1944000" y="0"/>
                </a:lnTo>
                <a:lnTo>
                  <a:pt x="1944000" y="8467"/>
                </a:lnTo>
                <a:lnTo>
                  <a:pt x="0" y="8467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>
                <a:alpha val="95000"/>
              </a:schemeClr>
            </a:solidFill>
            <a:miter lim="800000"/>
            <a:headEnd/>
            <a:tailEnd/>
          </a:ln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49" name="SmartArt-Platzhalter 48"/>
          <p:cNvSpPr>
            <a:spLocks noGrp="1"/>
          </p:cNvSpPr>
          <p:nvPr>
            <p:ph type="dgm" sz="quarter" idx="23" hasCustomPrompt="1"/>
          </p:nvPr>
        </p:nvSpPr>
        <p:spPr bwMode="auto">
          <a:xfrm>
            <a:off x="1384527" y="3702712"/>
            <a:ext cx="2592000" cy="8467"/>
          </a:xfrm>
          <a:custGeom>
            <a:avLst/>
            <a:gdLst>
              <a:gd name="connsiteX0" fmla="*/ 0 w 1944000"/>
              <a:gd name="connsiteY0" fmla="*/ 0 h 8467"/>
              <a:gd name="connsiteX1" fmla="*/ 1944000 w 1944000"/>
              <a:gd name="connsiteY1" fmla="*/ 0 h 8467"/>
              <a:gd name="connsiteX2" fmla="*/ 1944000 w 1944000"/>
              <a:gd name="connsiteY2" fmla="*/ 8467 h 8467"/>
              <a:gd name="connsiteX3" fmla="*/ 0 w 1944000"/>
              <a:gd name="connsiteY3" fmla="*/ 8467 h 8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44000" h="8467">
                <a:moveTo>
                  <a:pt x="0" y="0"/>
                </a:moveTo>
                <a:lnTo>
                  <a:pt x="1944000" y="0"/>
                </a:lnTo>
                <a:lnTo>
                  <a:pt x="1944000" y="8467"/>
                </a:lnTo>
                <a:lnTo>
                  <a:pt x="0" y="8467"/>
                </a:lnTo>
                <a:close/>
              </a:path>
            </a:pathLst>
          </a:custGeom>
          <a:noFill/>
          <a:ln w="9525">
            <a:solidFill>
              <a:schemeClr val="tx1">
                <a:alpha val="95000"/>
              </a:schemeClr>
            </a:solidFill>
            <a:miter lim="800000"/>
            <a:headEnd/>
            <a:tailEnd/>
          </a:ln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50" name="Textplatzhalter 49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1381352" y="2444753"/>
            <a:ext cx="2689792" cy="408781"/>
          </a:xfrm>
          <a:custGeom>
            <a:avLst/>
            <a:gdLst>
              <a:gd name="connsiteX0" fmla="*/ 0 w 2036762"/>
              <a:gd name="connsiteY0" fmla="*/ 0 h 408781"/>
              <a:gd name="connsiteX1" fmla="*/ 1962150 w 2036762"/>
              <a:gd name="connsiteY1" fmla="*/ 0 h 408781"/>
              <a:gd name="connsiteX2" fmla="*/ 1962150 w 2036762"/>
              <a:gd name="connsiteY2" fmla="*/ 120387 h 408781"/>
              <a:gd name="connsiteX3" fmla="*/ 1962150 w 2036762"/>
              <a:gd name="connsiteY3" fmla="*/ 141629 h 408781"/>
              <a:gd name="connsiteX4" fmla="*/ 2036762 w 2036762"/>
              <a:gd name="connsiteY4" fmla="*/ 204390 h 408781"/>
              <a:gd name="connsiteX5" fmla="*/ 1962150 w 2036762"/>
              <a:gd name="connsiteY5" fmla="*/ 267151 h 408781"/>
              <a:gd name="connsiteX6" fmla="*/ 1962150 w 2036762"/>
              <a:gd name="connsiteY6" fmla="*/ 301362 h 408781"/>
              <a:gd name="connsiteX7" fmla="*/ 1962150 w 2036762"/>
              <a:gd name="connsiteY7" fmla="*/ 408781 h 408781"/>
              <a:gd name="connsiteX8" fmla="*/ 0 w 2036762"/>
              <a:gd name="connsiteY8" fmla="*/ 408781 h 408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36762" h="408781">
                <a:moveTo>
                  <a:pt x="0" y="0"/>
                </a:moveTo>
                <a:lnTo>
                  <a:pt x="1962150" y="0"/>
                </a:lnTo>
                <a:lnTo>
                  <a:pt x="1962150" y="120387"/>
                </a:lnTo>
                <a:lnTo>
                  <a:pt x="1962150" y="141629"/>
                </a:lnTo>
                <a:lnTo>
                  <a:pt x="2036762" y="204390"/>
                </a:lnTo>
                <a:lnTo>
                  <a:pt x="1962150" y="267151"/>
                </a:lnTo>
                <a:lnTo>
                  <a:pt x="1962150" y="301362"/>
                </a:lnTo>
                <a:lnTo>
                  <a:pt x="1962150" y="408781"/>
                </a:lnTo>
                <a:lnTo>
                  <a:pt x="0" y="408781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Informatik (B. Sc., M. Sc.)</a:t>
            </a:r>
          </a:p>
        </p:txBody>
      </p:sp>
      <p:sp>
        <p:nvSpPr>
          <p:cNvPr id="51" name="Textplatzhalter 50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1381351" y="2018506"/>
            <a:ext cx="2689793" cy="408781"/>
          </a:xfrm>
          <a:custGeom>
            <a:avLst/>
            <a:gdLst>
              <a:gd name="connsiteX0" fmla="*/ 0 w 2036762"/>
              <a:gd name="connsiteY0" fmla="*/ 0 h 408781"/>
              <a:gd name="connsiteX1" fmla="*/ 1962150 w 2036762"/>
              <a:gd name="connsiteY1" fmla="*/ 0 h 408781"/>
              <a:gd name="connsiteX2" fmla="*/ 1962150 w 2036762"/>
              <a:gd name="connsiteY2" fmla="*/ 120387 h 408781"/>
              <a:gd name="connsiteX3" fmla="*/ 1962150 w 2036762"/>
              <a:gd name="connsiteY3" fmla="*/ 141629 h 408781"/>
              <a:gd name="connsiteX4" fmla="*/ 2036762 w 2036762"/>
              <a:gd name="connsiteY4" fmla="*/ 204390 h 408781"/>
              <a:gd name="connsiteX5" fmla="*/ 1962150 w 2036762"/>
              <a:gd name="connsiteY5" fmla="*/ 267151 h 408781"/>
              <a:gd name="connsiteX6" fmla="*/ 1962150 w 2036762"/>
              <a:gd name="connsiteY6" fmla="*/ 301362 h 408781"/>
              <a:gd name="connsiteX7" fmla="*/ 1962150 w 2036762"/>
              <a:gd name="connsiteY7" fmla="*/ 408781 h 408781"/>
              <a:gd name="connsiteX8" fmla="*/ 0 w 2036762"/>
              <a:gd name="connsiteY8" fmla="*/ 408781 h 408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36762" h="408781">
                <a:moveTo>
                  <a:pt x="0" y="0"/>
                </a:moveTo>
                <a:lnTo>
                  <a:pt x="1962150" y="0"/>
                </a:lnTo>
                <a:lnTo>
                  <a:pt x="1962150" y="120387"/>
                </a:lnTo>
                <a:lnTo>
                  <a:pt x="1962150" y="141629"/>
                </a:lnTo>
                <a:lnTo>
                  <a:pt x="2036762" y="204390"/>
                </a:lnTo>
                <a:lnTo>
                  <a:pt x="1962150" y="267151"/>
                </a:lnTo>
                <a:lnTo>
                  <a:pt x="1962150" y="301362"/>
                </a:lnTo>
                <a:lnTo>
                  <a:pt x="1962150" y="408781"/>
                </a:lnTo>
                <a:lnTo>
                  <a:pt x="0" y="408781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9525">
            <a:noFill/>
            <a:prstDash val="solid"/>
            <a:miter lim="800000"/>
            <a:headEnd/>
            <a:tailEnd/>
          </a:ln>
        </p:spPr>
        <p:txBody>
          <a:bodyPr wrap="square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Applied Computer</a:t>
            </a:r>
          </a:p>
          <a:p>
            <a:pPr lvl="0"/>
            <a:r>
              <a:rPr lang="de-DE" dirty="0" smtClean="0"/>
              <a:t>Science (B. Sc.)</a:t>
            </a:r>
          </a:p>
        </p:txBody>
      </p:sp>
      <p:sp>
        <p:nvSpPr>
          <p:cNvPr id="52" name="Textplatzhalter 51"/>
          <p:cNvSpPr>
            <a:spLocks noGrp="1"/>
          </p:cNvSpPr>
          <p:nvPr>
            <p:ph type="body" sz="quarter" idx="20" hasCustomPrompt="1"/>
          </p:nvPr>
        </p:nvSpPr>
        <p:spPr bwMode="auto">
          <a:xfrm>
            <a:off x="1381352" y="3295594"/>
            <a:ext cx="2689792" cy="408781"/>
          </a:xfrm>
          <a:custGeom>
            <a:avLst/>
            <a:gdLst>
              <a:gd name="connsiteX0" fmla="*/ 0 w 2036762"/>
              <a:gd name="connsiteY0" fmla="*/ 0 h 408781"/>
              <a:gd name="connsiteX1" fmla="*/ 1962150 w 2036762"/>
              <a:gd name="connsiteY1" fmla="*/ 0 h 408781"/>
              <a:gd name="connsiteX2" fmla="*/ 1962150 w 2036762"/>
              <a:gd name="connsiteY2" fmla="*/ 120387 h 408781"/>
              <a:gd name="connsiteX3" fmla="*/ 1962150 w 2036762"/>
              <a:gd name="connsiteY3" fmla="*/ 141629 h 408781"/>
              <a:gd name="connsiteX4" fmla="*/ 2036762 w 2036762"/>
              <a:gd name="connsiteY4" fmla="*/ 204390 h 408781"/>
              <a:gd name="connsiteX5" fmla="*/ 1962150 w 2036762"/>
              <a:gd name="connsiteY5" fmla="*/ 267151 h 408781"/>
              <a:gd name="connsiteX6" fmla="*/ 1962150 w 2036762"/>
              <a:gd name="connsiteY6" fmla="*/ 301362 h 408781"/>
              <a:gd name="connsiteX7" fmla="*/ 1962150 w 2036762"/>
              <a:gd name="connsiteY7" fmla="*/ 408781 h 408781"/>
              <a:gd name="connsiteX8" fmla="*/ 0 w 2036762"/>
              <a:gd name="connsiteY8" fmla="*/ 408781 h 408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36762" h="408781">
                <a:moveTo>
                  <a:pt x="0" y="0"/>
                </a:moveTo>
                <a:lnTo>
                  <a:pt x="1962150" y="0"/>
                </a:lnTo>
                <a:lnTo>
                  <a:pt x="1962150" y="120387"/>
                </a:lnTo>
                <a:lnTo>
                  <a:pt x="1962150" y="141629"/>
                </a:lnTo>
                <a:lnTo>
                  <a:pt x="2036762" y="204390"/>
                </a:lnTo>
                <a:lnTo>
                  <a:pt x="1962150" y="267151"/>
                </a:lnTo>
                <a:lnTo>
                  <a:pt x="1962150" y="301362"/>
                </a:lnTo>
                <a:lnTo>
                  <a:pt x="1962150" y="408781"/>
                </a:lnTo>
                <a:lnTo>
                  <a:pt x="0" y="408781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Digitale Medien (M. Sc.)</a:t>
            </a:r>
          </a:p>
        </p:txBody>
      </p:sp>
      <p:sp>
        <p:nvSpPr>
          <p:cNvPr id="53" name="Textplatzhalter 52"/>
          <p:cNvSpPr>
            <a:spLocks noGrp="1"/>
          </p:cNvSpPr>
          <p:nvPr>
            <p:ph type="body" sz="quarter" idx="22" hasCustomPrompt="1"/>
          </p:nvPr>
        </p:nvSpPr>
        <p:spPr bwMode="auto">
          <a:xfrm>
            <a:off x="1381352" y="3722162"/>
            <a:ext cx="2689792" cy="408781"/>
          </a:xfrm>
          <a:custGeom>
            <a:avLst/>
            <a:gdLst>
              <a:gd name="connsiteX0" fmla="*/ 0 w 2036762"/>
              <a:gd name="connsiteY0" fmla="*/ 0 h 408781"/>
              <a:gd name="connsiteX1" fmla="*/ 1962150 w 2036762"/>
              <a:gd name="connsiteY1" fmla="*/ 0 h 408781"/>
              <a:gd name="connsiteX2" fmla="*/ 1962150 w 2036762"/>
              <a:gd name="connsiteY2" fmla="*/ 120387 h 408781"/>
              <a:gd name="connsiteX3" fmla="*/ 1962150 w 2036762"/>
              <a:gd name="connsiteY3" fmla="*/ 141629 h 408781"/>
              <a:gd name="connsiteX4" fmla="*/ 2036762 w 2036762"/>
              <a:gd name="connsiteY4" fmla="*/ 204390 h 408781"/>
              <a:gd name="connsiteX5" fmla="*/ 1962150 w 2036762"/>
              <a:gd name="connsiteY5" fmla="*/ 267151 h 408781"/>
              <a:gd name="connsiteX6" fmla="*/ 1962150 w 2036762"/>
              <a:gd name="connsiteY6" fmla="*/ 301362 h 408781"/>
              <a:gd name="connsiteX7" fmla="*/ 1962150 w 2036762"/>
              <a:gd name="connsiteY7" fmla="*/ 408781 h 408781"/>
              <a:gd name="connsiteX8" fmla="*/ 0 w 2036762"/>
              <a:gd name="connsiteY8" fmla="*/ 408781 h 408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36762" h="408781">
                <a:moveTo>
                  <a:pt x="0" y="0"/>
                </a:moveTo>
                <a:lnTo>
                  <a:pt x="1962150" y="0"/>
                </a:lnTo>
                <a:lnTo>
                  <a:pt x="1962150" y="120387"/>
                </a:lnTo>
                <a:lnTo>
                  <a:pt x="1962150" y="141629"/>
                </a:lnTo>
                <a:lnTo>
                  <a:pt x="2036762" y="204390"/>
                </a:lnTo>
                <a:lnTo>
                  <a:pt x="1962150" y="267151"/>
                </a:lnTo>
                <a:lnTo>
                  <a:pt x="1962150" y="301362"/>
                </a:lnTo>
                <a:lnTo>
                  <a:pt x="1962150" y="408781"/>
                </a:lnTo>
                <a:lnTo>
                  <a:pt x="0" y="408781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Online-SG Medieninformatik</a:t>
            </a:r>
          </a:p>
          <a:p>
            <a:pPr lvl="0"/>
            <a:r>
              <a:rPr lang="de-DE" dirty="0" smtClean="0"/>
              <a:t>(B. Sc., M. Sc.)</a:t>
            </a:r>
          </a:p>
        </p:txBody>
      </p:sp>
      <p:sp>
        <p:nvSpPr>
          <p:cNvPr id="54" name="Textplatzhalt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375990" y="1609725"/>
            <a:ext cx="2592917" cy="408781"/>
          </a:xfrm>
          <a:solidFill>
            <a:schemeClr val="accent1"/>
          </a:solidFill>
        </p:spPr>
        <p:txBody>
          <a:bodyPr anchor="ctr"/>
          <a:lstStyle>
            <a:lvl1pPr marL="0" indent="0">
              <a:lnSpc>
                <a:spcPct val="100000"/>
              </a:lnSpc>
              <a:buNone/>
              <a:defRPr sz="1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Fachbereich</a:t>
            </a:r>
            <a:br>
              <a:rPr lang="de-DE" dirty="0" smtClean="0"/>
            </a:br>
            <a:r>
              <a:rPr lang="de-DE" dirty="0" smtClean="0"/>
              <a:t>Informatik und Medien</a:t>
            </a:r>
          </a:p>
        </p:txBody>
      </p:sp>
      <p:sp>
        <p:nvSpPr>
          <p:cNvPr id="20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22639" y="6446837"/>
            <a:ext cx="7607700" cy="365125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Titel der Präsentation über „EINFÜGEN“ -&gt; „Kopf-und Fußzeile“ -&gt; „Fußzeile“ (auf alle Folien übernehmen)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4627106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854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FB Informatik - Abschluss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9"/>
          <p:cNvSpPr>
            <a:spLocks noChangeArrowheads="1"/>
          </p:cNvSpPr>
          <p:nvPr userDrawn="1"/>
        </p:nvSpPr>
        <p:spPr bwMode="auto">
          <a:xfrm>
            <a:off x="507600" y="1600200"/>
            <a:ext cx="11696420" cy="479266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solidFill>
                  <a:schemeClr val="tx2"/>
                </a:solidFill>
              </a:rPr>
              <a:t>            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278000" y="5313363"/>
            <a:ext cx="8534400" cy="609600"/>
          </a:xfrm>
        </p:spPr>
        <p:txBody>
          <a:bodyPr/>
          <a:lstStyle>
            <a:lvl1pPr marL="285750" marR="0" indent="-285750" algn="l" defTabSz="914400" rtl="0" eaLnBrk="1" fontAlgn="base" latinLnBrk="0" hangingPunct="1">
              <a:lnSpc>
                <a:spcPts val="1800"/>
              </a:lnSpc>
              <a:spcBef>
                <a:spcPts val="300"/>
              </a:spcBef>
              <a:spcAft>
                <a:spcPct val="0"/>
              </a:spcAft>
              <a:buClr>
                <a:schemeClr val="tx2"/>
              </a:buClr>
              <a:buSzTx/>
              <a:buFont typeface="Times" charset="0"/>
              <a:buNone/>
              <a:tabLst/>
              <a:defRPr sz="14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Dr. </a:t>
            </a:r>
            <a:r>
              <a:rPr lang="de-DE" dirty="0" err="1" smtClean="0"/>
              <a:t>rer</a:t>
            </a:r>
            <a:r>
              <a:rPr lang="de-DE" dirty="0" smtClean="0"/>
              <a:t>. pol Max Mustermann · </a:t>
            </a:r>
            <a:fld id="{B15953E2-1CAD-46A0-A666-3E8E0EC7E0E1}" type="datetime1">
              <a:rPr lang="de-DE" smtClean="0"/>
              <a:pPr/>
              <a:t>25.04.14</a:t>
            </a:fld>
            <a:endParaRPr lang="de-DE" dirty="0" smtClean="0"/>
          </a:p>
          <a:p>
            <a:endParaRPr lang="de-DE" dirty="0"/>
          </a:p>
        </p:txBody>
      </p:sp>
      <p:sp>
        <p:nvSpPr>
          <p:cNvPr id="10" name="Textfeld 9"/>
          <p:cNvSpPr txBox="1"/>
          <p:nvPr userDrawn="1"/>
        </p:nvSpPr>
        <p:spPr>
          <a:xfrm>
            <a:off x="1277693" y="2445088"/>
            <a:ext cx="94212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kern="1200" baseline="0" dirty="0" smtClean="0">
                <a:solidFill>
                  <a:schemeClr val="bg1"/>
                </a:solidFill>
                <a:latin typeface="+mj-lt"/>
                <a:ea typeface="ＭＳ Ｐゴシック" charset="-128"/>
                <a:cs typeface="+mn-cs"/>
              </a:rPr>
              <a:t>Vielen Dank für Ihre Aufmerksamkeit</a:t>
            </a:r>
            <a:endParaRPr lang="de-DE" sz="2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Rechteck 6"/>
          <p:cNvSpPr/>
          <p:nvPr userDrawn="1"/>
        </p:nvSpPr>
        <p:spPr bwMode="auto">
          <a:xfrm>
            <a:off x="0" y="6383867"/>
            <a:ext cx="12192000" cy="482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  <a:ea typeface="ＭＳ Ｐゴシック" charset="-128"/>
            </a:endParaRPr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" y="984"/>
            <a:ext cx="3998422" cy="2044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8292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FB Informatik - Titelfolie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9"/>
          <p:cNvSpPr>
            <a:spLocks noChangeArrowheads="1"/>
          </p:cNvSpPr>
          <p:nvPr userDrawn="1"/>
        </p:nvSpPr>
        <p:spPr bwMode="auto">
          <a:xfrm>
            <a:off x="507600" y="1600200"/>
            <a:ext cx="11696420" cy="261461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/>
              <a:t>             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73364" y="0"/>
            <a:ext cx="7360592" cy="1143000"/>
          </a:xfrm>
        </p:spPr>
        <p:txBody>
          <a:bodyPr/>
          <a:lstStyle>
            <a:lvl1pPr>
              <a:lnSpc>
                <a:spcPts val="3000"/>
              </a:lnSpc>
              <a:defRPr sz="24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0"/>
          </p:nvPr>
        </p:nvSpPr>
        <p:spPr>
          <a:xfrm>
            <a:off x="507600" y="4214814"/>
            <a:ext cx="11696420" cy="2185987"/>
          </a:xfrm>
        </p:spPr>
        <p:txBody>
          <a:bodyPr/>
          <a:lstStyle>
            <a:lvl1pPr>
              <a:buNone/>
              <a:defRPr/>
            </a:lvl1pPr>
          </a:lstStyle>
          <a:p>
            <a:endParaRPr lang="de-DE"/>
          </a:p>
        </p:txBody>
      </p:sp>
      <p:sp>
        <p:nvSpPr>
          <p:cNvPr id="7" name="Rechteck 6"/>
          <p:cNvSpPr/>
          <p:nvPr userDrawn="1"/>
        </p:nvSpPr>
        <p:spPr bwMode="auto">
          <a:xfrm>
            <a:off x="0" y="6383867"/>
            <a:ext cx="12192000" cy="482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  <a:ea typeface="ＭＳ Ｐゴシック" charset="-128"/>
            </a:endParaRPr>
          </a:p>
        </p:txBody>
      </p:sp>
      <p:sp>
        <p:nvSpPr>
          <p:cNvPr id="15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278000" y="3553859"/>
            <a:ext cx="9235875" cy="609600"/>
          </a:xfrm>
        </p:spPr>
        <p:txBody>
          <a:bodyPr/>
          <a:lstStyle>
            <a:lvl1pPr marL="285750" marR="0" indent="-285750" algn="l" defTabSz="914400" rtl="0" eaLnBrk="1" fontAlgn="base" latinLnBrk="0" hangingPunct="1">
              <a:lnSpc>
                <a:spcPts val="1800"/>
              </a:lnSpc>
              <a:spcBef>
                <a:spcPts val="300"/>
              </a:spcBef>
              <a:spcAft>
                <a:spcPct val="0"/>
              </a:spcAft>
              <a:buClr>
                <a:schemeClr val="tx2"/>
              </a:buClr>
              <a:buSzTx/>
              <a:buFont typeface="Times" charset="0"/>
              <a:buNone/>
              <a:tabLst/>
              <a:defRPr sz="14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Dr. </a:t>
            </a:r>
            <a:r>
              <a:rPr lang="de-DE" dirty="0" err="1" smtClean="0"/>
              <a:t>rer</a:t>
            </a:r>
            <a:r>
              <a:rPr lang="de-DE" dirty="0" smtClean="0"/>
              <a:t>. pol Max Mustermann · </a:t>
            </a:r>
            <a:fld id="{B15953E2-1CAD-46A0-A666-3E8E0EC7E0E1}" type="datetime1">
              <a:rPr lang="de-DE" smtClean="0"/>
              <a:pPr/>
              <a:t>25.04.14</a:t>
            </a:fld>
            <a:endParaRPr lang="de-DE" dirty="0" smtClean="0"/>
          </a:p>
          <a:p>
            <a:endParaRPr lang="de-DE" dirty="0"/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" y="984"/>
            <a:ext cx="3998422" cy="2044931"/>
          </a:xfrm>
          <a:prstGeom prst="rect">
            <a:avLst/>
          </a:prstGeom>
        </p:spPr>
      </p:pic>
      <p:sp>
        <p:nvSpPr>
          <p:cNvPr id="11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265656" y="2397300"/>
            <a:ext cx="10202444" cy="1261361"/>
          </a:xfrm>
          <a:prstGeom prst="rect">
            <a:avLst/>
          </a:prstGeom>
        </p:spPr>
        <p:txBody>
          <a:bodyPr/>
          <a:lstStyle>
            <a:lvl1pPr>
              <a:defRPr sz="2400" b="1">
                <a:solidFill>
                  <a:schemeClr val="bg1"/>
                </a:solidFill>
                <a:latin typeface="Tahoma Bold"/>
              </a:defRPr>
            </a:lvl1pPr>
          </a:lstStyle>
          <a:p>
            <a:r>
              <a:rPr lang="de-DE" dirty="0" smtClean="0"/>
              <a:t>Titel der Präsentation über „EINFÜGEN“ -&gt; „Kopf-und Fußzeile“ -&gt; „Fußzeile“ (auf alle Folien übernehmen)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379368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23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ieren 11"/>
          <p:cNvGrpSpPr/>
          <p:nvPr/>
        </p:nvGrpSpPr>
        <p:grpSpPr>
          <a:xfrm>
            <a:off x="212400" y="175100"/>
            <a:ext cx="2099289" cy="1034650"/>
            <a:chOff x="178196" y="175100"/>
            <a:chExt cx="2099289" cy="1034650"/>
          </a:xfrm>
        </p:grpSpPr>
        <p:pic>
          <p:nvPicPr>
            <p:cNvPr id="14" name="Grafik 13"/>
            <p:cNvPicPr>
              <a:picLocks noChangeAspect="1"/>
            </p:cNvPicPr>
            <p:nvPr userDrawn="1"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8196" y="175100"/>
              <a:ext cx="2099289" cy="1034650"/>
            </a:xfrm>
            <a:prstGeom prst="rect">
              <a:avLst/>
            </a:prstGeom>
          </p:spPr>
        </p:pic>
        <p:sp>
          <p:nvSpPr>
            <p:cNvPr id="17" name="Rechteck 16"/>
            <p:cNvSpPr/>
            <p:nvPr userDrawn="1"/>
          </p:nvSpPr>
          <p:spPr bwMode="auto">
            <a:xfrm>
              <a:off x="947807" y="403307"/>
              <a:ext cx="982735" cy="594925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  <a:ea typeface="ＭＳ Ｐゴシック" charset="-128"/>
              </a:endParaRPr>
            </a:p>
          </p:txBody>
        </p:sp>
      </p:grp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6388100"/>
            <a:ext cx="12192000" cy="482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 sz="240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61800" y="611188"/>
            <a:ext cx="102063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Mastertitelformat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9684" y="1489075"/>
            <a:ext cx="10208416" cy="42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10" name="Foliennummernplatzhalter 5"/>
          <p:cNvSpPr txBox="1">
            <a:spLocks/>
          </p:cNvSpPr>
          <p:nvPr/>
        </p:nvSpPr>
        <p:spPr>
          <a:xfrm>
            <a:off x="8299451" y="6503988"/>
            <a:ext cx="2844800" cy="304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eaLnBrk="1" fontAlgn="base" hangingPunct="1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bg1"/>
                </a:solidFill>
                <a:latin typeface="Tahoma" charset="0"/>
                <a:ea typeface="ＭＳ Ｐゴシック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defRPr>
            </a:lvl9pPr>
          </a:lstStyle>
          <a:p>
            <a:r>
              <a:rPr lang="de-DE" sz="800" dirty="0" smtClean="0"/>
              <a:t> </a:t>
            </a:r>
            <a:endParaRPr lang="de-DE" sz="800" dirty="0"/>
          </a:p>
        </p:txBody>
      </p:sp>
      <p:sp>
        <p:nvSpPr>
          <p:cNvPr id="13" name="Foliennummernplatzhalter 5"/>
          <p:cNvSpPr txBox="1">
            <a:spLocks/>
          </p:cNvSpPr>
          <p:nvPr/>
        </p:nvSpPr>
        <p:spPr>
          <a:xfrm>
            <a:off x="10406961" y="6530179"/>
            <a:ext cx="1160004" cy="304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eaLnBrk="1" fontAlgn="base" hangingPunct="1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bg1"/>
                </a:solidFill>
                <a:latin typeface="Tahoma" charset="0"/>
                <a:ea typeface="ＭＳ Ｐゴシック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defRPr>
            </a:lvl9pPr>
          </a:lstStyle>
          <a:p>
            <a:fld id="{5DED060F-19F4-442E-A379-C745E70E6A6B}" type="slidenum">
              <a:rPr lang="de-DE" sz="800" smtClean="0"/>
              <a:pPr/>
              <a:t>‹Nr.›</a:t>
            </a:fld>
            <a:r>
              <a:rPr lang="de-DE" sz="800" dirty="0" smtClean="0"/>
              <a:t> </a:t>
            </a:r>
            <a:endParaRPr lang="de-DE" sz="800" dirty="0"/>
          </a:p>
        </p:txBody>
      </p:sp>
      <p:sp>
        <p:nvSpPr>
          <p:cNvPr id="16" name="Datumsplatzhalter 3"/>
          <p:cNvSpPr>
            <a:spLocks noGrp="1"/>
          </p:cNvSpPr>
          <p:nvPr>
            <p:ph type="dt" sz="half" idx="2"/>
          </p:nvPr>
        </p:nvSpPr>
        <p:spPr>
          <a:xfrm>
            <a:off x="10077936" y="6448154"/>
            <a:ext cx="1485704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21.02.2014</a:t>
            </a:r>
            <a:endParaRPr lang="de-DE" dirty="0"/>
          </a:p>
        </p:txBody>
      </p:sp>
      <p:sp>
        <p:nvSpPr>
          <p:cNvPr id="18" name="Text Box 16"/>
          <p:cNvSpPr txBox="1">
            <a:spLocks noChangeArrowheads="1"/>
          </p:cNvSpPr>
          <p:nvPr userDrawn="1"/>
        </p:nvSpPr>
        <p:spPr bwMode="auto">
          <a:xfrm>
            <a:off x="430558" y="6593344"/>
            <a:ext cx="65024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800" dirty="0" smtClean="0">
                <a:solidFill>
                  <a:schemeClr val="bg1"/>
                </a:solidFill>
              </a:rPr>
              <a:t>Technische Hochschule </a:t>
            </a:r>
            <a:r>
              <a:rPr lang="de-DE" sz="800" dirty="0">
                <a:solidFill>
                  <a:schemeClr val="bg1"/>
                </a:solidFill>
              </a:rPr>
              <a:t>Brandenburg · </a:t>
            </a:r>
            <a:r>
              <a:rPr lang="de-DE" sz="800" dirty="0" smtClean="0">
                <a:solidFill>
                  <a:schemeClr val="bg1"/>
                </a:solidFill>
              </a:rPr>
              <a:t>University </a:t>
            </a:r>
            <a:r>
              <a:rPr lang="de-DE" sz="800" dirty="0" err="1">
                <a:solidFill>
                  <a:schemeClr val="bg1"/>
                </a:solidFill>
              </a:rPr>
              <a:t>of</a:t>
            </a:r>
            <a:r>
              <a:rPr lang="de-DE" sz="800" dirty="0">
                <a:solidFill>
                  <a:schemeClr val="bg1"/>
                </a:solidFill>
              </a:rPr>
              <a:t> Applied </a:t>
            </a:r>
            <a:r>
              <a:rPr lang="de-DE" sz="800" dirty="0" err="1">
                <a:solidFill>
                  <a:schemeClr val="bg1"/>
                </a:solidFill>
              </a:rPr>
              <a:t>Sciences</a:t>
            </a:r>
            <a:endParaRPr lang="de-DE" sz="800" dirty="0">
              <a:solidFill>
                <a:schemeClr val="bg1"/>
              </a:solidFill>
            </a:endParaRPr>
          </a:p>
        </p:txBody>
      </p:sp>
      <p:sp>
        <p:nvSpPr>
          <p:cNvPr id="19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22639" y="6446837"/>
            <a:ext cx="7607700" cy="365125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Titel der Präsentation über „EINFÜGEN“ -&gt; „Kopf-und Fußzeile“ -&gt; „Fußzeile“ (auf alle Folien übernehmen)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86458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</p:sldLayoutIdLst>
  <p:timing>
    <p:tnLst>
      <p:par>
        <p:cTn id="1" dur="indefinite" restart="never" nodeType="tmRoot"/>
      </p:par>
    </p:tnLst>
  </p:timing>
  <p:hf sldNum="0" hdr="0"/>
  <p:txStyles>
    <p:titleStyle>
      <a:lvl1pPr algn="l" rtl="0" fontAlgn="base">
        <a:lnSpc>
          <a:spcPts val="2500"/>
        </a:lnSpc>
        <a:spcBef>
          <a:spcPct val="0"/>
        </a:spcBef>
        <a:spcAft>
          <a:spcPct val="0"/>
        </a:spcAft>
        <a:defRPr sz="2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ts val="2500"/>
        </a:lnSpc>
        <a:spcBef>
          <a:spcPct val="0"/>
        </a:spcBef>
        <a:spcAft>
          <a:spcPct val="0"/>
        </a:spcAft>
        <a:defRPr sz="2100">
          <a:solidFill>
            <a:srgbClr val="CE1126"/>
          </a:solidFill>
          <a:latin typeface="Tahoma Bold" charset="0"/>
          <a:ea typeface="ＭＳ Ｐゴシック" charset="-128"/>
        </a:defRPr>
      </a:lvl2pPr>
      <a:lvl3pPr algn="l" rtl="0" fontAlgn="base">
        <a:lnSpc>
          <a:spcPts val="2500"/>
        </a:lnSpc>
        <a:spcBef>
          <a:spcPct val="0"/>
        </a:spcBef>
        <a:spcAft>
          <a:spcPct val="0"/>
        </a:spcAft>
        <a:defRPr sz="2100">
          <a:solidFill>
            <a:srgbClr val="CE1126"/>
          </a:solidFill>
          <a:latin typeface="Tahoma Bold" charset="0"/>
          <a:ea typeface="ＭＳ Ｐゴシック" charset="-128"/>
        </a:defRPr>
      </a:lvl3pPr>
      <a:lvl4pPr algn="l" rtl="0" fontAlgn="base">
        <a:lnSpc>
          <a:spcPts val="2500"/>
        </a:lnSpc>
        <a:spcBef>
          <a:spcPct val="0"/>
        </a:spcBef>
        <a:spcAft>
          <a:spcPct val="0"/>
        </a:spcAft>
        <a:defRPr sz="2100">
          <a:solidFill>
            <a:srgbClr val="CE1126"/>
          </a:solidFill>
          <a:latin typeface="Tahoma Bold" charset="0"/>
          <a:ea typeface="ＭＳ Ｐゴシック" charset="-128"/>
        </a:defRPr>
      </a:lvl4pPr>
      <a:lvl5pPr algn="l" rtl="0" fontAlgn="base">
        <a:lnSpc>
          <a:spcPts val="2500"/>
        </a:lnSpc>
        <a:spcBef>
          <a:spcPct val="0"/>
        </a:spcBef>
        <a:spcAft>
          <a:spcPct val="0"/>
        </a:spcAft>
        <a:defRPr sz="2100">
          <a:solidFill>
            <a:srgbClr val="CE1126"/>
          </a:solidFill>
          <a:latin typeface="Tahoma Bold" charset="0"/>
          <a:ea typeface="ＭＳ Ｐゴシック" charset="-128"/>
        </a:defRPr>
      </a:lvl5pPr>
      <a:lvl6pPr marL="457200" algn="l" rtl="0" fontAlgn="base">
        <a:lnSpc>
          <a:spcPts val="2500"/>
        </a:lnSpc>
        <a:spcBef>
          <a:spcPct val="0"/>
        </a:spcBef>
        <a:spcAft>
          <a:spcPct val="0"/>
        </a:spcAft>
        <a:defRPr sz="2100">
          <a:solidFill>
            <a:srgbClr val="CE1126"/>
          </a:solidFill>
          <a:latin typeface="Tahoma Bold" charset="0"/>
          <a:ea typeface="ＭＳ Ｐゴシック" charset="-128"/>
        </a:defRPr>
      </a:lvl6pPr>
      <a:lvl7pPr marL="914400" algn="l" rtl="0" fontAlgn="base">
        <a:lnSpc>
          <a:spcPts val="2500"/>
        </a:lnSpc>
        <a:spcBef>
          <a:spcPct val="0"/>
        </a:spcBef>
        <a:spcAft>
          <a:spcPct val="0"/>
        </a:spcAft>
        <a:defRPr sz="2100">
          <a:solidFill>
            <a:srgbClr val="CE1126"/>
          </a:solidFill>
          <a:latin typeface="Tahoma Bold" charset="0"/>
          <a:ea typeface="ＭＳ Ｐゴシック" charset="-128"/>
        </a:defRPr>
      </a:lvl7pPr>
      <a:lvl8pPr marL="1371600" algn="l" rtl="0" fontAlgn="base">
        <a:lnSpc>
          <a:spcPts val="2500"/>
        </a:lnSpc>
        <a:spcBef>
          <a:spcPct val="0"/>
        </a:spcBef>
        <a:spcAft>
          <a:spcPct val="0"/>
        </a:spcAft>
        <a:defRPr sz="2100">
          <a:solidFill>
            <a:srgbClr val="CE1126"/>
          </a:solidFill>
          <a:latin typeface="Tahoma Bold" charset="0"/>
          <a:ea typeface="ＭＳ Ｐゴシック" charset="-128"/>
        </a:defRPr>
      </a:lvl8pPr>
      <a:lvl9pPr marL="1828800" algn="l" rtl="0" fontAlgn="base">
        <a:lnSpc>
          <a:spcPts val="2500"/>
        </a:lnSpc>
        <a:spcBef>
          <a:spcPct val="0"/>
        </a:spcBef>
        <a:spcAft>
          <a:spcPct val="0"/>
        </a:spcAft>
        <a:defRPr sz="2100">
          <a:solidFill>
            <a:srgbClr val="CE1126"/>
          </a:solidFill>
          <a:latin typeface="Tahoma Bold" charset="0"/>
          <a:ea typeface="ＭＳ Ｐゴシック" charset="-128"/>
        </a:defRPr>
      </a:lvl9pPr>
    </p:titleStyle>
    <p:bodyStyle>
      <a:lvl1pPr marL="285750" indent="-285750" algn="l" rtl="0" fontAlgn="base">
        <a:lnSpc>
          <a:spcPts val="24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baseline="0">
          <a:solidFill>
            <a:schemeClr val="tx1"/>
          </a:solidFill>
          <a:latin typeface="+mn-lt"/>
          <a:ea typeface="+mn-ea"/>
          <a:cs typeface="+mn-cs"/>
        </a:defRPr>
      </a:lvl1pPr>
      <a:lvl2pPr marL="808038" indent="-285750" algn="l" rtl="0" fontAlgn="base">
        <a:lnSpc>
          <a:spcPts val="24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  <a:ea typeface="+mn-ea"/>
        </a:defRPr>
      </a:lvl2pPr>
      <a:lvl3pPr marL="1257300" indent="-258763" algn="l" rtl="0" fontAlgn="base">
        <a:lnSpc>
          <a:spcPts val="24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  <a:ea typeface="+mn-ea"/>
        </a:defRPr>
      </a:lvl3pPr>
      <a:lvl4pPr marL="1704975" indent="-287338" algn="l" rtl="0" fontAlgn="base">
        <a:lnSpc>
          <a:spcPts val="24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  <a:ea typeface="+mn-ea"/>
        </a:defRPr>
      </a:lvl4pPr>
      <a:lvl5pPr marL="2152650" indent="-315913" algn="l" rtl="0" fontAlgn="base">
        <a:lnSpc>
          <a:spcPts val="24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  <a:ea typeface="+mn-ea"/>
        </a:defRPr>
      </a:lvl5pPr>
      <a:lvl6pPr marL="2522538" indent="-228600" algn="l" rtl="0" fontAlgn="base">
        <a:lnSpc>
          <a:spcPts val="2400"/>
        </a:lnSpc>
        <a:spcBef>
          <a:spcPct val="20000"/>
        </a:spcBef>
        <a:spcAft>
          <a:spcPct val="0"/>
        </a:spcAft>
        <a:buClr>
          <a:srgbClr val="CE1126"/>
        </a:buClr>
        <a:buFont typeface="Times" charset="0"/>
        <a:buChar char="•"/>
        <a:defRPr>
          <a:solidFill>
            <a:schemeClr val="tx1"/>
          </a:solidFill>
          <a:latin typeface="+mn-lt"/>
          <a:ea typeface="+mn-ea"/>
        </a:defRPr>
      </a:lvl6pPr>
      <a:lvl7pPr marL="2979738" indent="-228600" algn="l" rtl="0" fontAlgn="base">
        <a:lnSpc>
          <a:spcPts val="2400"/>
        </a:lnSpc>
        <a:spcBef>
          <a:spcPct val="20000"/>
        </a:spcBef>
        <a:spcAft>
          <a:spcPct val="0"/>
        </a:spcAft>
        <a:buClr>
          <a:srgbClr val="CE1126"/>
        </a:buClr>
        <a:buFont typeface="Times" charset="0"/>
        <a:buChar char="•"/>
        <a:defRPr>
          <a:solidFill>
            <a:schemeClr val="tx1"/>
          </a:solidFill>
          <a:latin typeface="+mn-lt"/>
          <a:ea typeface="+mn-ea"/>
        </a:defRPr>
      </a:lvl7pPr>
      <a:lvl8pPr marL="3436938" indent="-228600" algn="l" rtl="0" fontAlgn="base">
        <a:lnSpc>
          <a:spcPts val="2400"/>
        </a:lnSpc>
        <a:spcBef>
          <a:spcPct val="20000"/>
        </a:spcBef>
        <a:spcAft>
          <a:spcPct val="0"/>
        </a:spcAft>
        <a:buClr>
          <a:srgbClr val="CE1126"/>
        </a:buClr>
        <a:buFont typeface="Times" charset="0"/>
        <a:buChar char="•"/>
        <a:defRPr>
          <a:solidFill>
            <a:schemeClr val="tx1"/>
          </a:solidFill>
          <a:latin typeface="+mn-lt"/>
          <a:ea typeface="+mn-ea"/>
        </a:defRPr>
      </a:lvl8pPr>
      <a:lvl9pPr marL="3894138" indent="-228600" algn="l" rtl="0" fontAlgn="base">
        <a:lnSpc>
          <a:spcPts val="2400"/>
        </a:lnSpc>
        <a:spcBef>
          <a:spcPct val="20000"/>
        </a:spcBef>
        <a:spcAft>
          <a:spcPct val="0"/>
        </a:spcAft>
        <a:buClr>
          <a:srgbClr val="CE1126"/>
        </a:buClr>
        <a:buFont typeface="Times" charset="0"/>
        <a:buChar char="•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07" userDrawn="1">
          <p15:clr>
            <a:srgbClr val="F26B43"/>
          </p15:clr>
        </p15:guide>
        <p15:guide id="2" pos="861" userDrawn="1">
          <p15:clr>
            <a:srgbClr val="F26B43"/>
          </p15:clr>
        </p15:guide>
        <p15:guide id="3" pos="7224" userDrawn="1">
          <p15:clr>
            <a:srgbClr val="F26B43"/>
          </p15:clr>
        </p15:guide>
        <p15:guide id="4" orient="horz" pos="1003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ieren 11"/>
          <p:cNvGrpSpPr/>
          <p:nvPr/>
        </p:nvGrpSpPr>
        <p:grpSpPr>
          <a:xfrm>
            <a:off x="212400" y="175100"/>
            <a:ext cx="2099289" cy="1034650"/>
            <a:chOff x="178196" y="175100"/>
            <a:chExt cx="2099289" cy="1034650"/>
          </a:xfrm>
        </p:grpSpPr>
        <p:pic>
          <p:nvPicPr>
            <p:cNvPr id="14" name="Grafik 13"/>
            <p:cNvPicPr>
              <a:picLocks noChangeAspect="1"/>
            </p:cNvPicPr>
            <p:nvPr userDrawn="1"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8196" y="175100"/>
              <a:ext cx="2099289" cy="1034650"/>
            </a:xfrm>
            <a:prstGeom prst="rect">
              <a:avLst/>
            </a:prstGeom>
          </p:spPr>
        </p:pic>
        <p:sp>
          <p:nvSpPr>
            <p:cNvPr id="15" name="Rechteck 14"/>
            <p:cNvSpPr/>
            <p:nvPr userDrawn="1"/>
          </p:nvSpPr>
          <p:spPr bwMode="auto">
            <a:xfrm>
              <a:off x="947807" y="403307"/>
              <a:ext cx="982735" cy="594925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  <a:ea typeface="ＭＳ Ｐゴシック" charset="-128"/>
              </a:endParaRPr>
            </a:p>
          </p:txBody>
        </p:sp>
      </p:grpSp>
      <p:sp>
        <p:nvSpPr>
          <p:cNvPr id="1037" name="Rectangle 13"/>
          <p:cNvSpPr>
            <a:spLocks noChangeArrowheads="1"/>
          </p:cNvSpPr>
          <p:nvPr userDrawn="1"/>
        </p:nvSpPr>
        <p:spPr bwMode="auto">
          <a:xfrm>
            <a:off x="0" y="6388100"/>
            <a:ext cx="12192000" cy="482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 sz="240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68900" y="611188"/>
            <a:ext cx="1019761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Mastertitelformat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66784" y="1489075"/>
            <a:ext cx="10199729" cy="42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10" name="Foliennummernplatzhalter 5"/>
          <p:cNvSpPr txBox="1">
            <a:spLocks/>
          </p:cNvSpPr>
          <p:nvPr/>
        </p:nvSpPr>
        <p:spPr>
          <a:xfrm>
            <a:off x="8299451" y="6503988"/>
            <a:ext cx="2844800" cy="304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eaLnBrk="1" fontAlgn="base" hangingPunct="1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bg1"/>
                </a:solidFill>
                <a:latin typeface="Tahoma" charset="0"/>
                <a:ea typeface="ＭＳ Ｐゴシック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defRPr>
            </a:lvl9pPr>
          </a:lstStyle>
          <a:p>
            <a:r>
              <a:rPr lang="de-DE" sz="800" dirty="0" smtClean="0"/>
              <a:t> </a:t>
            </a:r>
            <a:endParaRPr lang="de-DE" sz="800" dirty="0"/>
          </a:p>
        </p:txBody>
      </p:sp>
      <p:sp>
        <p:nvSpPr>
          <p:cNvPr id="13" name="Foliennummernplatzhalter 5"/>
          <p:cNvSpPr txBox="1">
            <a:spLocks/>
          </p:cNvSpPr>
          <p:nvPr/>
        </p:nvSpPr>
        <p:spPr>
          <a:xfrm>
            <a:off x="10404212" y="6530179"/>
            <a:ext cx="1160004" cy="304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eaLnBrk="1" fontAlgn="base" hangingPunct="1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bg1"/>
                </a:solidFill>
                <a:latin typeface="Tahoma" charset="0"/>
                <a:ea typeface="ＭＳ Ｐゴシック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defRPr>
            </a:lvl9pPr>
          </a:lstStyle>
          <a:p>
            <a:fld id="{5DED060F-19F4-442E-A379-C745E70E6A6B}" type="slidenum">
              <a:rPr lang="de-DE" sz="800" smtClean="0"/>
              <a:pPr/>
              <a:t>‹Nr.›</a:t>
            </a:fld>
            <a:r>
              <a:rPr lang="de-DE" sz="800" dirty="0" smtClean="0"/>
              <a:t> </a:t>
            </a:r>
            <a:endParaRPr lang="de-DE" sz="800" dirty="0"/>
          </a:p>
        </p:txBody>
      </p:sp>
      <p:sp>
        <p:nvSpPr>
          <p:cNvPr id="17" name="Datumsplatzhalter 3"/>
          <p:cNvSpPr>
            <a:spLocks noGrp="1"/>
          </p:cNvSpPr>
          <p:nvPr>
            <p:ph type="dt" sz="half" idx="2"/>
          </p:nvPr>
        </p:nvSpPr>
        <p:spPr>
          <a:xfrm>
            <a:off x="10075187" y="6448154"/>
            <a:ext cx="1485704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21.02.2014</a:t>
            </a:r>
            <a:endParaRPr lang="de-DE" dirty="0"/>
          </a:p>
        </p:txBody>
      </p:sp>
      <p:sp>
        <p:nvSpPr>
          <p:cNvPr id="1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22639" y="6446837"/>
            <a:ext cx="7607700" cy="365125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Titel der Präsentation über „EINFÜGEN“ -&gt; „Kopf-und Fußzeile“ -&gt; „Fußzeile“ (auf alle Folien übernehmen)</a:t>
            </a:r>
            <a:endParaRPr lang="de-DE" dirty="0"/>
          </a:p>
        </p:txBody>
      </p:sp>
      <p:sp>
        <p:nvSpPr>
          <p:cNvPr id="19" name="Text Box 16"/>
          <p:cNvSpPr txBox="1">
            <a:spLocks noChangeArrowheads="1"/>
          </p:cNvSpPr>
          <p:nvPr userDrawn="1"/>
        </p:nvSpPr>
        <p:spPr bwMode="auto">
          <a:xfrm>
            <a:off x="430558" y="6593344"/>
            <a:ext cx="65024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800" dirty="0" smtClean="0">
                <a:solidFill>
                  <a:schemeClr val="bg1"/>
                </a:solidFill>
              </a:rPr>
              <a:t>Technische Hochschule </a:t>
            </a:r>
            <a:r>
              <a:rPr lang="de-DE" sz="800" dirty="0">
                <a:solidFill>
                  <a:schemeClr val="bg1"/>
                </a:solidFill>
              </a:rPr>
              <a:t>Brandenburg · </a:t>
            </a:r>
            <a:r>
              <a:rPr lang="de-DE" sz="800" dirty="0" smtClean="0">
                <a:solidFill>
                  <a:schemeClr val="bg1"/>
                </a:solidFill>
              </a:rPr>
              <a:t>University </a:t>
            </a:r>
            <a:r>
              <a:rPr lang="de-DE" sz="800" dirty="0" err="1">
                <a:solidFill>
                  <a:schemeClr val="bg1"/>
                </a:solidFill>
              </a:rPr>
              <a:t>of</a:t>
            </a:r>
            <a:r>
              <a:rPr lang="de-DE" sz="800" dirty="0">
                <a:solidFill>
                  <a:schemeClr val="bg1"/>
                </a:solidFill>
              </a:rPr>
              <a:t> Applied </a:t>
            </a:r>
            <a:r>
              <a:rPr lang="de-DE" sz="800" dirty="0" err="1">
                <a:solidFill>
                  <a:schemeClr val="bg1"/>
                </a:solidFill>
              </a:rPr>
              <a:t>Sciences</a:t>
            </a:r>
            <a:endParaRPr lang="de-DE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0055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</p:sldLayoutIdLst>
  <p:timing>
    <p:tnLst>
      <p:par>
        <p:cTn id="1" dur="indefinite" restart="never" nodeType="tmRoot"/>
      </p:par>
    </p:tnLst>
  </p:timing>
  <p:hf sldNum="0" hdr="0"/>
  <p:txStyles>
    <p:titleStyle>
      <a:lvl1pPr algn="l" rtl="0" fontAlgn="base">
        <a:lnSpc>
          <a:spcPts val="2500"/>
        </a:lnSpc>
        <a:spcBef>
          <a:spcPct val="0"/>
        </a:spcBef>
        <a:spcAft>
          <a:spcPct val="0"/>
        </a:spcAft>
        <a:defRPr sz="2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ts val="2500"/>
        </a:lnSpc>
        <a:spcBef>
          <a:spcPct val="0"/>
        </a:spcBef>
        <a:spcAft>
          <a:spcPct val="0"/>
        </a:spcAft>
        <a:defRPr sz="2100">
          <a:solidFill>
            <a:srgbClr val="CE1126"/>
          </a:solidFill>
          <a:latin typeface="Tahoma Bold" charset="0"/>
          <a:ea typeface="ＭＳ Ｐゴシック" charset="-128"/>
        </a:defRPr>
      </a:lvl2pPr>
      <a:lvl3pPr algn="l" rtl="0" fontAlgn="base">
        <a:lnSpc>
          <a:spcPts val="2500"/>
        </a:lnSpc>
        <a:spcBef>
          <a:spcPct val="0"/>
        </a:spcBef>
        <a:spcAft>
          <a:spcPct val="0"/>
        </a:spcAft>
        <a:defRPr sz="2100">
          <a:solidFill>
            <a:srgbClr val="CE1126"/>
          </a:solidFill>
          <a:latin typeface="Tahoma Bold" charset="0"/>
          <a:ea typeface="ＭＳ Ｐゴシック" charset="-128"/>
        </a:defRPr>
      </a:lvl3pPr>
      <a:lvl4pPr algn="l" rtl="0" fontAlgn="base">
        <a:lnSpc>
          <a:spcPts val="2500"/>
        </a:lnSpc>
        <a:spcBef>
          <a:spcPct val="0"/>
        </a:spcBef>
        <a:spcAft>
          <a:spcPct val="0"/>
        </a:spcAft>
        <a:defRPr sz="2100">
          <a:solidFill>
            <a:srgbClr val="CE1126"/>
          </a:solidFill>
          <a:latin typeface="Tahoma Bold" charset="0"/>
          <a:ea typeface="ＭＳ Ｐゴシック" charset="-128"/>
        </a:defRPr>
      </a:lvl4pPr>
      <a:lvl5pPr algn="l" rtl="0" fontAlgn="base">
        <a:lnSpc>
          <a:spcPts val="2500"/>
        </a:lnSpc>
        <a:spcBef>
          <a:spcPct val="0"/>
        </a:spcBef>
        <a:spcAft>
          <a:spcPct val="0"/>
        </a:spcAft>
        <a:defRPr sz="2100">
          <a:solidFill>
            <a:srgbClr val="CE1126"/>
          </a:solidFill>
          <a:latin typeface="Tahoma Bold" charset="0"/>
          <a:ea typeface="ＭＳ Ｐゴシック" charset="-128"/>
        </a:defRPr>
      </a:lvl5pPr>
      <a:lvl6pPr marL="457200" algn="l" rtl="0" fontAlgn="base">
        <a:lnSpc>
          <a:spcPts val="2500"/>
        </a:lnSpc>
        <a:spcBef>
          <a:spcPct val="0"/>
        </a:spcBef>
        <a:spcAft>
          <a:spcPct val="0"/>
        </a:spcAft>
        <a:defRPr sz="2100">
          <a:solidFill>
            <a:srgbClr val="CE1126"/>
          </a:solidFill>
          <a:latin typeface="Tahoma Bold" charset="0"/>
          <a:ea typeface="ＭＳ Ｐゴシック" charset="-128"/>
        </a:defRPr>
      </a:lvl6pPr>
      <a:lvl7pPr marL="914400" algn="l" rtl="0" fontAlgn="base">
        <a:lnSpc>
          <a:spcPts val="2500"/>
        </a:lnSpc>
        <a:spcBef>
          <a:spcPct val="0"/>
        </a:spcBef>
        <a:spcAft>
          <a:spcPct val="0"/>
        </a:spcAft>
        <a:defRPr sz="2100">
          <a:solidFill>
            <a:srgbClr val="CE1126"/>
          </a:solidFill>
          <a:latin typeface="Tahoma Bold" charset="0"/>
          <a:ea typeface="ＭＳ Ｐゴシック" charset="-128"/>
        </a:defRPr>
      </a:lvl7pPr>
      <a:lvl8pPr marL="1371600" algn="l" rtl="0" fontAlgn="base">
        <a:lnSpc>
          <a:spcPts val="2500"/>
        </a:lnSpc>
        <a:spcBef>
          <a:spcPct val="0"/>
        </a:spcBef>
        <a:spcAft>
          <a:spcPct val="0"/>
        </a:spcAft>
        <a:defRPr sz="2100">
          <a:solidFill>
            <a:srgbClr val="CE1126"/>
          </a:solidFill>
          <a:latin typeface="Tahoma Bold" charset="0"/>
          <a:ea typeface="ＭＳ Ｐゴシック" charset="-128"/>
        </a:defRPr>
      </a:lvl8pPr>
      <a:lvl9pPr marL="1828800" algn="l" rtl="0" fontAlgn="base">
        <a:lnSpc>
          <a:spcPts val="2500"/>
        </a:lnSpc>
        <a:spcBef>
          <a:spcPct val="0"/>
        </a:spcBef>
        <a:spcAft>
          <a:spcPct val="0"/>
        </a:spcAft>
        <a:defRPr sz="2100">
          <a:solidFill>
            <a:srgbClr val="CE1126"/>
          </a:solidFill>
          <a:latin typeface="Tahoma Bold" charset="0"/>
          <a:ea typeface="ＭＳ Ｐゴシック" charset="-128"/>
        </a:defRPr>
      </a:lvl9pPr>
    </p:titleStyle>
    <p:bodyStyle>
      <a:lvl1pPr marL="285750" indent="-285750" algn="l" rtl="0" fontAlgn="base">
        <a:lnSpc>
          <a:spcPts val="2400"/>
        </a:lnSpc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baseline="0">
          <a:solidFill>
            <a:schemeClr val="tx1"/>
          </a:solidFill>
          <a:latin typeface="+mn-lt"/>
          <a:ea typeface="+mn-ea"/>
          <a:cs typeface="+mn-cs"/>
        </a:defRPr>
      </a:lvl1pPr>
      <a:lvl2pPr marL="808038" indent="-285750" algn="l" rtl="0" fontAlgn="base">
        <a:lnSpc>
          <a:spcPts val="2400"/>
        </a:lnSpc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  <a:ea typeface="+mn-ea"/>
        </a:defRPr>
      </a:lvl2pPr>
      <a:lvl3pPr marL="1257300" indent="-258763" algn="l" rtl="0" fontAlgn="base">
        <a:lnSpc>
          <a:spcPts val="2400"/>
        </a:lnSpc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  <a:ea typeface="+mn-ea"/>
        </a:defRPr>
      </a:lvl3pPr>
      <a:lvl4pPr marL="1704975" indent="-287338" algn="l" rtl="0" fontAlgn="base">
        <a:lnSpc>
          <a:spcPts val="2400"/>
        </a:lnSpc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  <a:ea typeface="+mn-ea"/>
        </a:defRPr>
      </a:lvl4pPr>
      <a:lvl5pPr marL="2152650" indent="-315913" algn="l" rtl="0" fontAlgn="base">
        <a:lnSpc>
          <a:spcPts val="2400"/>
        </a:lnSpc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  <a:ea typeface="+mn-ea"/>
        </a:defRPr>
      </a:lvl5pPr>
      <a:lvl6pPr marL="2522538" indent="-228600" algn="l" rtl="0" fontAlgn="base">
        <a:lnSpc>
          <a:spcPts val="2400"/>
        </a:lnSpc>
        <a:spcBef>
          <a:spcPct val="20000"/>
        </a:spcBef>
        <a:spcAft>
          <a:spcPct val="0"/>
        </a:spcAft>
        <a:buClr>
          <a:srgbClr val="CE1126"/>
        </a:buClr>
        <a:buFont typeface="Times" charset="0"/>
        <a:buChar char="•"/>
        <a:defRPr>
          <a:solidFill>
            <a:schemeClr val="tx1"/>
          </a:solidFill>
          <a:latin typeface="+mn-lt"/>
          <a:ea typeface="+mn-ea"/>
        </a:defRPr>
      </a:lvl6pPr>
      <a:lvl7pPr marL="2979738" indent="-228600" algn="l" rtl="0" fontAlgn="base">
        <a:lnSpc>
          <a:spcPts val="2400"/>
        </a:lnSpc>
        <a:spcBef>
          <a:spcPct val="20000"/>
        </a:spcBef>
        <a:spcAft>
          <a:spcPct val="0"/>
        </a:spcAft>
        <a:buClr>
          <a:srgbClr val="CE1126"/>
        </a:buClr>
        <a:buFont typeface="Times" charset="0"/>
        <a:buChar char="•"/>
        <a:defRPr>
          <a:solidFill>
            <a:schemeClr val="tx1"/>
          </a:solidFill>
          <a:latin typeface="+mn-lt"/>
          <a:ea typeface="+mn-ea"/>
        </a:defRPr>
      </a:lvl7pPr>
      <a:lvl8pPr marL="3436938" indent="-228600" algn="l" rtl="0" fontAlgn="base">
        <a:lnSpc>
          <a:spcPts val="2400"/>
        </a:lnSpc>
        <a:spcBef>
          <a:spcPct val="20000"/>
        </a:spcBef>
        <a:spcAft>
          <a:spcPct val="0"/>
        </a:spcAft>
        <a:buClr>
          <a:srgbClr val="CE1126"/>
        </a:buClr>
        <a:buFont typeface="Times" charset="0"/>
        <a:buChar char="•"/>
        <a:defRPr>
          <a:solidFill>
            <a:schemeClr val="tx1"/>
          </a:solidFill>
          <a:latin typeface="+mn-lt"/>
          <a:ea typeface="+mn-ea"/>
        </a:defRPr>
      </a:lvl8pPr>
      <a:lvl9pPr marL="3894138" indent="-228600" algn="l" rtl="0" fontAlgn="base">
        <a:lnSpc>
          <a:spcPts val="2400"/>
        </a:lnSpc>
        <a:spcBef>
          <a:spcPct val="20000"/>
        </a:spcBef>
        <a:spcAft>
          <a:spcPct val="0"/>
        </a:spcAft>
        <a:buClr>
          <a:srgbClr val="CE1126"/>
        </a:buClr>
        <a:buFont typeface="Times" charset="0"/>
        <a:buChar char="•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05" userDrawn="1">
          <p15:clr>
            <a:srgbClr val="F26B43"/>
          </p15:clr>
        </p15:guide>
        <p15:guide id="2" pos="861" userDrawn="1">
          <p15:clr>
            <a:srgbClr val="F26B43"/>
          </p15:clr>
        </p15:guide>
        <p15:guide id="3" pos="7223" userDrawn="1">
          <p15:clr>
            <a:srgbClr val="F26B43"/>
          </p15:clr>
        </p15:guide>
        <p15:guide id="4" orient="horz" pos="1003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ieren 11"/>
          <p:cNvGrpSpPr/>
          <p:nvPr/>
        </p:nvGrpSpPr>
        <p:grpSpPr>
          <a:xfrm>
            <a:off x="212400" y="175100"/>
            <a:ext cx="2099289" cy="1034650"/>
            <a:chOff x="178196" y="175100"/>
            <a:chExt cx="2099289" cy="1034650"/>
          </a:xfrm>
        </p:grpSpPr>
        <p:pic>
          <p:nvPicPr>
            <p:cNvPr id="14" name="Grafik 13"/>
            <p:cNvPicPr>
              <a:picLocks noChangeAspect="1"/>
            </p:cNvPicPr>
            <p:nvPr userDrawn="1"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8196" y="175100"/>
              <a:ext cx="2099289" cy="1034650"/>
            </a:xfrm>
            <a:prstGeom prst="rect">
              <a:avLst/>
            </a:prstGeom>
          </p:spPr>
        </p:pic>
        <p:sp>
          <p:nvSpPr>
            <p:cNvPr id="15" name="Rechteck 14"/>
            <p:cNvSpPr/>
            <p:nvPr userDrawn="1"/>
          </p:nvSpPr>
          <p:spPr bwMode="auto">
            <a:xfrm>
              <a:off x="947807" y="403307"/>
              <a:ext cx="982735" cy="594925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  <a:ea typeface="ＭＳ Ｐゴシック" charset="-128"/>
              </a:endParaRPr>
            </a:p>
          </p:txBody>
        </p:sp>
      </p:grp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6388100"/>
            <a:ext cx="12192000" cy="482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 sz="240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66684" y="611188"/>
            <a:ext cx="10193479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Mastertitelformat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64568" y="1489075"/>
            <a:ext cx="10195595" cy="42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013001" y="6448426"/>
            <a:ext cx="2540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21.02.2014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12434" y="6530179"/>
            <a:ext cx="2844800" cy="304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ts val="1800"/>
              </a:lnSpc>
              <a:defRPr sz="800">
                <a:solidFill>
                  <a:schemeClr val="bg1"/>
                </a:solidFill>
              </a:defRPr>
            </a:lvl1pPr>
          </a:lstStyle>
          <a:p>
            <a:fld id="{C1946DF4-7EEC-4F10-B409-6215E5DCE4BE}" type="slidenum">
              <a:rPr lang="de-DE" smtClean="0"/>
              <a:pPr/>
              <a:t>‹Nr.›</a:t>
            </a:fld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430558" y="6593344"/>
            <a:ext cx="65024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800" dirty="0" smtClean="0">
                <a:solidFill>
                  <a:schemeClr val="bg1"/>
                </a:solidFill>
              </a:rPr>
              <a:t>Technische Hochschule </a:t>
            </a:r>
            <a:r>
              <a:rPr lang="de-DE" sz="800" dirty="0">
                <a:solidFill>
                  <a:schemeClr val="bg1"/>
                </a:solidFill>
              </a:rPr>
              <a:t>Brandenburg · </a:t>
            </a:r>
            <a:r>
              <a:rPr lang="de-DE" sz="800" dirty="0" smtClean="0">
                <a:solidFill>
                  <a:schemeClr val="bg1"/>
                </a:solidFill>
              </a:rPr>
              <a:t>University </a:t>
            </a:r>
            <a:r>
              <a:rPr lang="de-DE" sz="800" dirty="0" err="1">
                <a:solidFill>
                  <a:schemeClr val="bg1"/>
                </a:solidFill>
              </a:rPr>
              <a:t>of</a:t>
            </a:r>
            <a:r>
              <a:rPr lang="de-DE" sz="800" dirty="0">
                <a:solidFill>
                  <a:schemeClr val="bg1"/>
                </a:solidFill>
              </a:rPr>
              <a:t> Applied </a:t>
            </a:r>
            <a:r>
              <a:rPr lang="de-DE" sz="800" dirty="0" err="1">
                <a:solidFill>
                  <a:schemeClr val="bg1"/>
                </a:solidFill>
              </a:rPr>
              <a:t>Sciences</a:t>
            </a:r>
            <a:endParaRPr lang="de-DE" sz="800" dirty="0">
              <a:solidFill>
                <a:schemeClr val="bg1"/>
              </a:solidFill>
            </a:endParaRPr>
          </a:p>
        </p:txBody>
      </p:sp>
      <p:sp>
        <p:nvSpPr>
          <p:cNvPr id="10" name="Foliennummernplatzhalter 5"/>
          <p:cNvSpPr txBox="1">
            <a:spLocks/>
          </p:cNvSpPr>
          <p:nvPr/>
        </p:nvSpPr>
        <p:spPr>
          <a:xfrm>
            <a:off x="8299451" y="6503988"/>
            <a:ext cx="2844800" cy="304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eaLnBrk="1" fontAlgn="base" hangingPunct="1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bg1"/>
                </a:solidFill>
                <a:latin typeface="Tahoma" charset="0"/>
                <a:ea typeface="ＭＳ Ｐゴシック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charset="0"/>
                <a:ea typeface="ＭＳ Ｐゴシック" charset="-128"/>
                <a:cs typeface="+mn-cs"/>
              </a:defRPr>
            </a:lvl9pPr>
          </a:lstStyle>
          <a:p>
            <a:r>
              <a:rPr lang="de-DE" sz="800" dirty="0" smtClean="0"/>
              <a:t> </a:t>
            </a:r>
            <a:endParaRPr lang="de-DE" sz="800" dirty="0"/>
          </a:p>
        </p:txBody>
      </p:sp>
      <p:sp>
        <p:nvSpPr>
          <p:cNvPr id="13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22639" y="6446837"/>
            <a:ext cx="7607700" cy="365125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Titel der Präsentation über „EINFÜGEN“ -&gt; „Kopf-und Fußzeile“ -&gt; „Fußzeile“ (auf alle Folien übernehmen)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244047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</p:sldLayoutIdLst>
  <p:timing>
    <p:tnLst>
      <p:par>
        <p:cTn id="1" dur="indefinite" restart="never" nodeType="tmRoot"/>
      </p:par>
    </p:tnLst>
  </p:timing>
  <p:hf sldNum="0" hdr="0"/>
  <p:txStyles>
    <p:titleStyle>
      <a:lvl1pPr algn="l" rtl="0" fontAlgn="base">
        <a:lnSpc>
          <a:spcPts val="2500"/>
        </a:lnSpc>
        <a:spcBef>
          <a:spcPct val="0"/>
        </a:spcBef>
        <a:spcAft>
          <a:spcPct val="0"/>
        </a:spcAft>
        <a:defRPr sz="2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ts val="2500"/>
        </a:lnSpc>
        <a:spcBef>
          <a:spcPct val="0"/>
        </a:spcBef>
        <a:spcAft>
          <a:spcPct val="0"/>
        </a:spcAft>
        <a:defRPr sz="2100">
          <a:solidFill>
            <a:srgbClr val="CE1126"/>
          </a:solidFill>
          <a:latin typeface="Tahoma Bold" charset="0"/>
          <a:ea typeface="ＭＳ Ｐゴシック" charset="-128"/>
        </a:defRPr>
      </a:lvl2pPr>
      <a:lvl3pPr algn="l" rtl="0" fontAlgn="base">
        <a:lnSpc>
          <a:spcPts val="2500"/>
        </a:lnSpc>
        <a:spcBef>
          <a:spcPct val="0"/>
        </a:spcBef>
        <a:spcAft>
          <a:spcPct val="0"/>
        </a:spcAft>
        <a:defRPr sz="2100">
          <a:solidFill>
            <a:srgbClr val="CE1126"/>
          </a:solidFill>
          <a:latin typeface="Tahoma Bold" charset="0"/>
          <a:ea typeface="ＭＳ Ｐゴシック" charset="-128"/>
        </a:defRPr>
      </a:lvl3pPr>
      <a:lvl4pPr algn="l" rtl="0" fontAlgn="base">
        <a:lnSpc>
          <a:spcPts val="2500"/>
        </a:lnSpc>
        <a:spcBef>
          <a:spcPct val="0"/>
        </a:spcBef>
        <a:spcAft>
          <a:spcPct val="0"/>
        </a:spcAft>
        <a:defRPr sz="2100">
          <a:solidFill>
            <a:srgbClr val="CE1126"/>
          </a:solidFill>
          <a:latin typeface="Tahoma Bold" charset="0"/>
          <a:ea typeface="ＭＳ Ｐゴシック" charset="-128"/>
        </a:defRPr>
      </a:lvl4pPr>
      <a:lvl5pPr algn="l" rtl="0" fontAlgn="base">
        <a:lnSpc>
          <a:spcPts val="2500"/>
        </a:lnSpc>
        <a:spcBef>
          <a:spcPct val="0"/>
        </a:spcBef>
        <a:spcAft>
          <a:spcPct val="0"/>
        </a:spcAft>
        <a:defRPr sz="2100">
          <a:solidFill>
            <a:srgbClr val="CE1126"/>
          </a:solidFill>
          <a:latin typeface="Tahoma Bold" charset="0"/>
          <a:ea typeface="ＭＳ Ｐゴシック" charset="-128"/>
        </a:defRPr>
      </a:lvl5pPr>
      <a:lvl6pPr marL="457200" algn="l" rtl="0" fontAlgn="base">
        <a:lnSpc>
          <a:spcPts val="2500"/>
        </a:lnSpc>
        <a:spcBef>
          <a:spcPct val="0"/>
        </a:spcBef>
        <a:spcAft>
          <a:spcPct val="0"/>
        </a:spcAft>
        <a:defRPr sz="2100">
          <a:solidFill>
            <a:srgbClr val="CE1126"/>
          </a:solidFill>
          <a:latin typeface="Tahoma Bold" charset="0"/>
          <a:ea typeface="ＭＳ Ｐゴシック" charset="-128"/>
        </a:defRPr>
      </a:lvl6pPr>
      <a:lvl7pPr marL="914400" algn="l" rtl="0" fontAlgn="base">
        <a:lnSpc>
          <a:spcPts val="2500"/>
        </a:lnSpc>
        <a:spcBef>
          <a:spcPct val="0"/>
        </a:spcBef>
        <a:spcAft>
          <a:spcPct val="0"/>
        </a:spcAft>
        <a:defRPr sz="2100">
          <a:solidFill>
            <a:srgbClr val="CE1126"/>
          </a:solidFill>
          <a:latin typeface="Tahoma Bold" charset="0"/>
          <a:ea typeface="ＭＳ Ｐゴシック" charset="-128"/>
        </a:defRPr>
      </a:lvl7pPr>
      <a:lvl8pPr marL="1371600" algn="l" rtl="0" fontAlgn="base">
        <a:lnSpc>
          <a:spcPts val="2500"/>
        </a:lnSpc>
        <a:spcBef>
          <a:spcPct val="0"/>
        </a:spcBef>
        <a:spcAft>
          <a:spcPct val="0"/>
        </a:spcAft>
        <a:defRPr sz="2100">
          <a:solidFill>
            <a:srgbClr val="CE1126"/>
          </a:solidFill>
          <a:latin typeface="Tahoma Bold" charset="0"/>
          <a:ea typeface="ＭＳ Ｐゴシック" charset="-128"/>
        </a:defRPr>
      </a:lvl8pPr>
      <a:lvl9pPr marL="1828800" algn="l" rtl="0" fontAlgn="base">
        <a:lnSpc>
          <a:spcPts val="2500"/>
        </a:lnSpc>
        <a:spcBef>
          <a:spcPct val="0"/>
        </a:spcBef>
        <a:spcAft>
          <a:spcPct val="0"/>
        </a:spcAft>
        <a:defRPr sz="2100">
          <a:solidFill>
            <a:srgbClr val="CE1126"/>
          </a:solidFill>
          <a:latin typeface="Tahoma Bold" charset="0"/>
          <a:ea typeface="ＭＳ Ｐゴシック" charset="-128"/>
        </a:defRPr>
      </a:lvl9pPr>
    </p:titleStyle>
    <p:bodyStyle>
      <a:lvl1pPr marL="285750" indent="-285750" algn="l" rtl="0" fontAlgn="base">
        <a:lnSpc>
          <a:spcPts val="24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baseline="0">
          <a:solidFill>
            <a:schemeClr val="tx1"/>
          </a:solidFill>
          <a:latin typeface="+mn-lt"/>
          <a:ea typeface="+mn-ea"/>
          <a:cs typeface="+mn-cs"/>
        </a:defRPr>
      </a:lvl1pPr>
      <a:lvl2pPr marL="808038" indent="-285750" algn="l" rtl="0" fontAlgn="base">
        <a:lnSpc>
          <a:spcPts val="24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  <a:ea typeface="+mn-ea"/>
        </a:defRPr>
      </a:lvl2pPr>
      <a:lvl3pPr marL="1257300" indent="-258763" algn="l" rtl="0" fontAlgn="base">
        <a:lnSpc>
          <a:spcPts val="24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  <a:ea typeface="+mn-ea"/>
        </a:defRPr>
      </a:lvl3pPr>
      <a:lvl4pPr marL="1704975" indent="-287338" algn="l" rtl="0" fontAlgn="base">
        <a:lnSpc>
          <a:spcPts val="24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  <a:ea typeface="+mn-ea"/>
        </a:defRPr>
      </a:lvl4pPr>
      <a:lvl5pPr marL="2152650" indent="-315913" algn="l" rtl="0" fontAlgn="base">
        <a:lnSpc>
          <a:spcPts val="24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  <a:ea typeface="+mn-ea"/>
        </a:defRPr>
      </a:lvl5pPr>
      <a:lvl6pPr marL="2522538" indent="-228600" algn="l" rtl="0" fontAlgn="base">
        <a:lnSpc>
          <a:spcPts val="2400"/>
        </a:lnSpc>
        <a:spcBef>
          <a:spcPct val="20000"/>
        </a:spcBef>
        <a:spcAft>
          <a:spcPct val="0"/>
        </a:spcAft>
        <a:buClr>
          <a:srgbClr val="CE1126"/>
        </a:buClr>
        <a:buFont typeface="Times" charset="0"/>
        <a:buChar char="•"/>
        <a:defRPr>
          <a:solidFill>
            <a:schemeClr val="tx1"/>
          </a:solidFill>
          <a:latin typeface="+mn-lt"/>
          <a:ea typeface="+mn-ea"/>
        </a:defRPr>
      </a:lvl6pPr>
      <a:lvl7pPr marL="2979738" indent="-228600" algn="l" rtl="0" fontAlgn="base">
        <a:lnSpc>
          <a:spcPts val="2400"/>
        </a:lnSpc>
        <a:spcBef>
          <a:spcPct val="20000"/>
        </a:spcBef>
        <a:spcAft>
          <a:spcPct val="0"/>
        </a:spcAft>
        <a:buClr>
          <a:srgbClr val="CE1126"/>
        </a:buClr>
        <a:buFont typeface="Times" charset="0"/>
        <a:buChar char="•"/>
        <a:defRPr>
          <a:solidFill>
            <a:schemeClr val="tx1"/>
          </a:solidFill>
          <a:latin typeface="+mn-lt"/>
          <a:ea typeface="+mn-ea"/>
        </a:defRPr>
      </a:lvl7pPr>
      <a:lvl8pPr marL="3436938" indent="-228600" algn="l" rtl="0" fontAlgn="base">
        <a:lnSpc>
          <a:spcPts val="2400"/>
        </a:lnSpc>
        <a:spcBef>
          <a:spcPct val="20000"/>
        </a:spcBef>
        <a:spcAft>
          <a:spcPct val="0"/>
        </a:spcAft>
        <a:buClr>
          <a:srgbClr val="CE1126"/>
        </a:buClr>
        <a:buFont typeface="Times" charset="0"/>
        <a:buChar char="•"/>
        <a:defRPr>
          <a:solidFill>
            <a:schemeClr val="tx1"/>
          </a:solidFill>
          <a:latin typeface="+mn-lt"/>
          <a:ea typeface="+mn-ea"/>
        </a:defRPr>
      </a:lvl8pPr>
      <a:lvl9pPr marL="3894138" indent="-228600" algn="l" rtl="0" fontAlgn="base">
        <a:lnSpc>
          <a:spcPts val="2400"/>
        </a:lnSpc>
        <a:spcBef>
          <a:spcPct val="20000"/>
        </a:spcBef>
        <a:spcAft>
          <a:spcPct val="0"/>
        </a:spcAft>
        <a:buClr>
          <a:srgbClr val="CE1126"/>
        </a:buClr>
        <a:buFont typeface="Times" charset="0"/>
        <a:buChar char="•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04" userDrawn="1">
          <p15:clr>
            <a:srgbClr val="F26B43"/>
          </p15:clr>
        </p15:guide>
        <p15:guide id="2" pos="861" userDrawn="1">
          <p15:clr>
            <a:srgbClr val="F26B43"/>
          </p15:clr>
        </p15:guide>
        <p15:guide id="3" pos="7219" userDrawn="1">
          <p15:clr>
            <a:srgbClr val="F26B43"/>
          </p15:clr>
        </p15:guide>
        <p15:guide id="4" orient="horz" pos="100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Ändern des Titel der Präsentation</a:t>
            </a:r>
          </a:p>
          <a:p>
            <a:pPr marL="228600" indent="-228600">
              <a:lnSpc>
                <a:spcPct val="100000"/>
              </a:lnSpc>
              <a:buAutoNum type="arabicPeriod"/>
            </a:pPr>
            <a:r>
              <a:rPr lang="de-DE" sz="1400" dirty="0"/>
              <a:t>Gehe auf den Tab „EINFÜGEN“</a:t>
            </a:r>
          </a:p>
          <a:p>
            <a:pPr marL="228600" indent="-228600">
              <a:lnSpc>
                <a:spcPct val="100000"/>
              </a:lnSpc>
              <a:buAutoNum type="arabicPeriod"/>
            </a:pPr>
            <a:r>
              <a:rPr lang="de-DE" sz="1400" dirty="0"/>
              <a:t>Gehe auf den Menüpunkt „Kopf- und Fußzeile“</a:t>
            </a:r>
          </a:p>
          <a:p>
            <a:pPr marL="228600" indent="-228600">
              <a:lnSpc>
                <a:spcPct val="100000"/>
              </a:lnSpc>
              <a:buAutoNum type="arabicPeriod"/>
            </a:pPr>
            <a:r>
              <a:rPr lang="de-DE" sz="1400" dirty="0"/>
              <a:t>Ändere das Datum und den Titel der Präsentation</a:t>
            </a:r>
          </a:p>
          <a:p>
            <a:pPr marL="228600" indent="-228600">
              <a:lnSpc>
                <a:spcPct val="100000"/>
              </a:lnSpc>
              <a:buAutoNum type="arabicPeriod"/>
            </a:pPr>
            <a:r>
              <a:rPr lang="de-DE" sz="1400" dirty="0"/>
              <a:t>Speichern mit „Auf alle Folien übernehmen“</a:t>
            </a:r>
          </a:p>
          <a:p>
            <a:pPr marL="228600" indent="-228600">
              <a:lnSpc>
                <a:spcPct val="100000"/>
              </a:lnSpc>
              <a:buAutoNum type="arabicPeriod"/>
            </a:pPr>
            <a:endParaRPr lang="de-DE" dirty="0"/>
          </a:p>
          <a:p>
            <a:pPr>
              <a:lnSpc>
                <a:spcPct val="100000"/>
              </a:lnSpc>
            </a:pPr>
            <a:endParaRPr lang="de-DE" dirty="0"/>
          </a:p>
          <a:p>
            <a:pPr>
              <a:lnSpc>
                <a:spcPct val="100000"/>
              </a:lnSpc>
            </a:pPr>
            <a:r>
              <a:rPr lang="de-DE" dirty="0"/>
              <a:t>Ändern der Farbe für den Fachbereich, </a:t>
            </a:r>
          </a:p>
          <a:p>
            <a:pPr>
              <a:lnSpc>
                <a:spcPct val="100000"/>
              </a:lnSpc>
            </a:pPr>
            <a:r>
              <a:rPr lang="de-DE" dirty="0"/>
              <a:t>des Foliendesign und des </a:t>
            </a:r>
            <a:r>
              <a:rPr lang="de-DE" dirty="0" err="1"/>
              <a:t>Folientypes</a:t>
            </a:r>
            <a:endParaRPr lang="de-DE" dirty="0"/>
          </a:p>
          <a:p>
            <a:pPr marL="228600" indent="-228600">
              <a:lnSpc>
                <a:spcPct val="100000"/>
              </a:lnSpc>
              <a:buAutoNum type="arabicPeriod"/>
            </a:pPr>
            <a:r>
              <a:rPr lang="de-DE" sz="1400" dirty="0"/>
              <a:t>Markieren der Folie</a:t>
            </a:r>
          </a:p>
          <a:p>
            <a:pPr marL="228600" indent="-228600">
              <a:lnSpc>
                <a:spcPct val="100000"/>
              </a:lnSpc>
              <a:buAutoNum type="arabicPeriod"/>
            </a:pPr>
            <a:r>
              <a:rPr lang="de-DE" sz="1400" dirty="0"/>
              <a:t>Gehe auf den Tab „START“</a:t>
            </a:r>
          </a:p>
          <a:p>
            <a:pPr marL="228600" indent="-228600">
              <a:lnSpc>
                <a:spcPct val="100000"/>
              </a:lnSpc>
              <a:buAutoNum type="arabicPeriod"/>
            </a:pPr>
            <a:r>
              <a:rPr lang="de-DE" sz="1400" dirty="0"/>
              <a:t>Gehe auf „Layout“</a:t>
            </a:r>
          </a:p>
          <a:p>
            <a:pPr marL="228600" indent="-228600">
              <a:lnSpc>
                <a:spcPct val="100000"/>
              </a:lnSpc>
              <a:buAutoNum type="arabicPeriod"/>
            </a:pPr>
            <a:r>
              <a:rPr lang="de-DE" sz="1400" dirty="0"/>
              <a:t>Wähle den Fachbereich mit vorformatiertem Farbsystem und den Typ der benötigten Folie</a:t>
            </a:r>
          </a:p>
          <a:p>
            <a:pPr marL="228600" indent="-228600">
              <a:lnSpc>
                <a:spcPct val="100000"/>
              </a:lnSpc>
              <a:buAutoNum type="arabicPeriod"/>
            </a:pPr>
            <a:r>
              <a:rPr lang="de-DE" sz="1400" dirty="0"/>
              <a:t>Einfügen und Ändern der Folieninhalte</a:t>
            </a:r>
          </a:p>
          <a:p>
            <a:pPr marL="228600" indent="-228600">
              <a:lnSpc>
                <a:spcPct val="100000"/>
              </a:lnSpc>
              <a:buAutoNum type="arabicPeriod"/>
            </a:pPr>
            <a:endParaRPr lang="de-DE" dirty="0"/>
          </a:p>
          <a:p>
            <a:pPr>
              <a:lnSpc>
                <a:spcPct val="100000"/>
              </a:lnSpc>
            </a:pPr>
            <a:r>
              <a:rPr lang="de-DE" dirty="0">
                <a:solidFill>
                  <a:schemeClr val="tx2"/>
                </a:solidFill>
              </a:rPr>
              <a:t>Bevor die Präsentation final gespeichert wird, </a:t>
            </a:r>
            <a:r>
              <a:rPr lang="de-DE" dirty="0" smtClean="0">
                <a:solidFill>
                  <a:schemeClr val="tx2"/>
                </a:solidFill>
              </a:rPr>
              <a:t>unbedingt </a:t>
            </a:r>
            <a:r>
              <a:rPr lang="de-DE" dirty="0">
                <a:solidFill>
                  <a:schemeClr val="tx2"/>
                </a:solidFill>
              </a:rPr>
              <a:t>die </a:t>
            </a:r>
            <a:r>
              <a:rPr lang="de-DE" dirty="0" err="1">
                <a:solidFill>
                  <a:schemeClr val="tx2"/>
                </a:solidFill>
              </a:rPr>
              <a:t>Manualfolie</a:t>
            </a:r>
            <a:r>
              <a:rPr lang="de-DE" dirty="0">
                <a:solidFill>
                  <a:schemeClr val="tx2"/>
                </a:solidFill>
              </a:rPr>
              <a:t> löschen!</a:t>
            </a:r>
          </a:p>
          <a:p>
            <a:pPr marL="228600" indent="-228600">
              <a:lnSpc>
                <a:spcPct val="100000"/>
              </a:lnSpc>
              <a:buAutoNum type="arabicPeriod"/>
            </a:pPr>
            <a:endParaRPr lang="de-DE" dirty="0"/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Manual zur </a:t>
            </a:r>
            <a:r>
              <a:rPr lang="de-DE" dirty="0" err="1"/>
              <a:t>Powerpointvorlage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21.02.2014</a:t>
            </a:r>
            <a:endParaRPr lang="de-DE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3"/>
          </p:nvPr>
        </p:nvSpPr>
        <p:spPr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Titel der Präsentation über „EINFÜGEN“ -&gt; „Kopf-und Fußzeile“ -&gt; „Fußzeile“ (auf alle Folien übernehmen)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96634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/>
              <a:t>Titel der Präsentation über „EINFÜGEN“ -&gt; „Kopf-und Fußzeile“ -&gt; „Fußzeile“ (auf alle Folien übernehmen)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97534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21.02.2014</a:t>
            </a:r>
            <a:endParaRPr lang="de-DE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3"/>
          </p:nvPr>
        </p:nvSpPr>
        <p:spPr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Titel der Präsentation über „EINFÜGEN“ -&gt; „Kopf-und Fußzeile“ -&gt; „Fußzeile“ (auf alle Folien übernehmen)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13433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4285310"/>
      </p:ext>
    </p:extLst>
  </p:cSld>
  <p:clrMapOvr>
    <a:masterClrMapping/>
  </p:clrMapOvr>
</p:sld>
</file>

<file path=ppt/theme/theme1.xml><?xml version="1.0" encoding="utf-8"?>
<a:theme xmlns:a="http://schemas.openxmlformats.org/drawingml/2006/main" name="1_Leere Präsentation">
  <a:themeElements>
    <a:clrScheme name="FHB - blau FBI">
      <a:dk1>
        <a:srgbClr val="FFFFFF"/>
      </a:dk1>
      <a:lt1>
        <a:srgbClr val="000000"/>
      </a:lt1>
      <a:dk2>
        <a:srgbClr val="FFFFFF"/>
      </a:dk2>
      <a:lt2>
        <a:srgbClr val="CC0A2F"/>
      </a:lt2>
      <a:accent1>
        <a:srgbClr val="00BAE5"/>
      </a:accent1>
      <a:accent2>
        <a:srgbClr val="66D6EF"/>
      </a:accent2>
      <a:accent3>
        <a:srgbClr val="99E3F5"/>
      </a:accent3>
      <a:accent4>
        <a:srgbClr val="CCF1FA"/>
      </a:accent4>
      <a:accent5>
        <a:srgbClr val="FFFFFF"/>
      </a:accent5>
      <a:accent6>
        <a:srgbClr val="00BAE5"/>
      </a:accent6>
      <a:hlink>
        <a:srgbClr val="000000"/>
      </a:hlink>
      <a:folHlink>
        <a:srgbClr val="000000"/>
      </a:folHlink>
    </a:clrScheme>
    <a:fontScheme name="Leere Präsentation">
      <a:majorFont>
        <a:latin typeface="Tahoma Bold"/>
        <a:ea typeface="ＭＳ Ｐゴシック"/>
        <a:cs typeface=""/>
      </a:majorFont>
      <a:minorFont>
        <a:latin typeface="Tahoma"/>
        <a:ea typeface="ＭＳ Ｐゴシック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-128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aesentation_FHB_Master_16_9_ppt_v2013.pptx" id="{B7ABEE82-D9DC-4259-B1A1-B0399EFD8C5D}" vid="{4674C335-2BB2-4A6E-9D61-75D6AFA6CB35}"/>
    </a:ext>
  </a:extLst>
</a:theme>
</file>

<file path=ppt/theme/theme2.xml><?xml version="1.0" encoding="utf-8"?>
<a:theme xmlns:a="http://schemas.openxmlformats.org/drawingml/2006/main" name="2_Leere Präsentation">
  <a:themeElements>
    <a:clrScheme name="FHB - orange FBW">
      <a:dk1>
        <a:srgbClr val="FFFFFF"/>
      </a:dk1>
      <a:lt1>
        <a:srgbClr val="000000"/>
      </a:lt1>
      <a:dk2>
        <a:srgbClr val="FFFFFF"/>
      </a:dk2>
      <a:lt2>
        <a:srgbClr val="CC0A2F"/>
      </a:lt2>
      <a:accent1>
        <a:srgbClr val="F18400"/>
      </a:accent1>
      <a:accent2>
        <a:srgbClr val="F7B566"/>
      </a:accent2>
      <a:accent3>
        <a:srgbClr val="F9CE99"/>
      </a:accent3>
      <a:accent4>
        <a:srgbClr val="FCE6CC"/>
      </a:accent4>
      <a:accent5>
        <a:srgbClr val="FFFFFF"/>
      </a:accent5>
      <a:accent6>
        <a:srgbClr val="F18400"/>
      </a:accent6>
      <a:hlink>
        <a:srgbClr val="000000"/>
      </a:hlink>
      <a:folHlink>
        <a:srgbClr val="000000"/>
      </a:folHlink>
    </a:clrScheme>
    <a:fontScheme name="Leere Präsentation">
      <a:majorFont>
        <a:latin typeface="Tahoma Bold"/>
        <a:ea typeface="ＭＳ Ｐゴシック"/>
        <a:cs typeface=""/>
      </a:majorFont>
      <a:minorFont>
        <a:latin typeface="Tahoma"/>
        <a:ea typeface="ＭＳ Ｐゴシック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-128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aesentation_FHB_Master_16_9_ppt_v2013.pptx" id="{B7ABEE82-D9DC-4259-B1A1-B0399EFD8C5D}" vid="{ED7BC677-033D-4EAA-BBE3-4E2A4D2B78FB}"/>
    </a:ext>
  </a:extLst>
</a:theme>
</file>

<file path=ppt/theme/theme3.xml><?xml version="1.0" encoding="utf-8"?>
<a:theme xmlns:a="http://schemas.openxmlformats.org/drawingml/2006/main" name="3_Leere Präsentation">
  <a:themeElements>
    <a:clrScheme name="FHB - grün FBT">
      <a:dk1>
        <a:srgbClr val="FFFFFF"/>
      </a:dk1>
      <a:lt1>
        <a:srgbClr val="000000"/>
      </a:lt1>
      <a:dk2>
        <a:srgbClr val="FFFFFF"/>
      </a:dk2>
      <a:lt2>
        <a:srgbClr val="CC0A2F"/>
      </a:lt2>
      <a:accent1>
        <a:srgbClr val="83BB20"/>
      </a:accent1>
      <a:accent2>
        <a:srgbClr val="B5D679"/>
      </a:accent2>
      <a:accent3>
        <a:srgbClr val="CDE4A6"/>
      </a:accent3>
      <a:accent4>
        <a:srgbClr val="E6F1D2"/>
      </a:accent4>
      <a:accent5>
        <a:srgbClr val="FFFFFF"/>
      </a:accent5>
      <a:accent6>
        <a:srgbClr val="FFFFFF"/>
      </a:accent6>
      <a:hlink>
        <a:srgbClr val="83BB20"/>
      </a:hlink>
      <a:folHlink>
        <a:srgbClr val="83BB20"/>
      </a:folHlink>
    </a:clrScheme>
    <a:fontScheme name="Leere Präsentation">
      <a:majorFont>
        <a:latin typeface="Tahoma Bold"/>
        <a:ea typeface="ＭＳ Ｐゴシック"/>
        <a:cs typeface=""/>
      </a:majorFont>
      <a:minorFont>
        <a:latin typeface="Tahoma"/>
        <a:ea typeface="ＭＳ Ｐゴシック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-128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aesentation_FHB_Master_16_9_ppt_v2013.pptx" id="{B7ABEE82-D9DC-4259-B1A1-B0399EFD8C5D}" vid="{2DE8FDC8-89CF-4FB5-A72B-EE443D125006}"/>
    </a:ext>
  </a:extLst>
</a:theme>
</file>

<file path=ppt/theme/theme4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165</Words>
  <Application>Microsoft Office PowerPoint</Application>
  <PresentationFormat>Breitbild</PresentationFormat>
  <Paragraphs>23</Paragraphs>
  <Slides>4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4</vt:i4>
      </vt:variant>
    </vt:vector>
  </HeadingPairs>
  <TitlesOfParts>
    <vt:vector size="13" baseType="lpstr">
      <vt:lpstr>ＭＳ Ｐゴシック</vt:lpstr>
      <vt:lpstr>Arial</vt:lpstr>
      <vt:lpstr>Tahoma</vt:lpstr>
      <vt:lpstr>Tahoma Bold</vt:lpstr>
      <vt:lpstr>Times</vt:lpstr>
      <vt:lpstr>Wingdings</vt:lpstr>
      <vt:lpstr>1_Leere Präsentation</vt:lpstr>
      <vt:lpstr>2_Leere Präsentation</vt:lpstr>
      <vt:lpstr>3_Leere Präsentation</vt:lpstr>
      <vt:lpstr>Manual zur Powerpointvorlage</vt:lpstr>
      <vt:lpstr>PowerPoint-Präsentation</vt:lpstr>
      <vt:lpstr>PowerPoint-Präsentation</vt:lpstr>
      <vt:lpstr>PowerPoint-Präsentation</vt:lpstr>
    </vt:vector>
  </TitlesOfParts>
  <Company>Alex Industries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Manual zur Powerpointvorlage</dc:title>
  <dc:creator>Alex</dc:creator>
  <cp:lastModifiedBy>HP</cp:lastModifiedBy>
  <cp:revision>10</cp:revision>
  <dcterms:created xsi:type="dcterms:W3CDTF">2016-02-20T19:02:43Z</dcterms:created>
  <dcterms:modified xsi:type="dcterms:W3CDTF">2020-07-10T06:48:55Z</dcterms:modified>
</cp:coreProperties>
</file>